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70302020209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118" d="100"/>
          <a:sy n="11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a56b74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a56b74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111C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a56b749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a56b749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empodev.com/blog/disadvantages-of-a-microservices-architecture/" TargetMode="External"/><Relationship Id="rId7" Type="http://schemas.openxmlformats.org/officeDocument/2006/relationships/hyperlink" Target="https://medium.facileogin.com/oauth-2-0-token-binding-e84cbb2e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ynopsys.com/blogs/software-security/oauth-2-0-vs-oauth-1-0/" TargetMode="External"/><Relationship Id="rId5" Type="http://schemas.openxmlformats.org/officeDocument/2006/relationships/hyperlink" Target="https://www.csoonline.com/article/3216404/what-is-oauth-how-the-open-authorization-framework-works.html" TargetMode="External"/><Relationship Id="rId4" Type="http://schemas.openxmlformats.org/officeDocument/2006/relationships/hyperlink" Target="https://medium.com/@valeriechapple/how-to-truly-understand-oauth-2-0-69dd3e7574c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Open Authentication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(OAUTH)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949775" y="263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27750" y="1102500"/>
            <a:ext cx="8626200" cy="3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Valerie Chapple. (2018 Feb 22). The Nitty-Gritty of Oauth 2.0Retrieved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Flow (article). Retrieved December 11, 2019,  from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https://medium.com/@valeriechapple/how-to-truly-understand-oauth-2-0-69dd3e7574c6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Roger Grimes. (2017 Aug 16). What Is Oauth? How The Open Authorization Framework Works (article). Retrieved December 11, 2019,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https://www.csoonline.com/article/3216404/what-is-oauth-how-the-open-authorization-framework-works.html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Synopsys Editorial Team. (2016, Mar 11). What’s The Difference? OAuth 1.0 vs OAuth 2.0 (blog). Retrieved December 11, 2019, 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https://www.synopsys.com/blogs/software-security/oauth-2-0-vs-oauth-1-0/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Siriwardena, P. (2018, January 18). OAuth 2.0 Token Binding. Retrieved March 11, 2019, from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https://medium.facileogin.com/oauth-2-0-token-binding-e84cbb2e60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99050" y="301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is OAUTH?</a:t>
            </a:r>
            <a:endParaRPr sz="30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6975" y="1019075"/>
            <a:ext cx="8213400" cy="38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Stands for Open Authorization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open-standard authorization protocol (OAuth 1.0)/framework (OAuth 2.0)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Describes how unrelated servers and services can safely allow authenticated access to their assets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Doing so without sharing initial, related, single logon credential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Known as secure, third-party, user-agent, delegated authorization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OAuth 1.0 released in 2010 &amp; OAuth 2.0 released in 2012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How does OATH work?</a:t>
            </a:r>
            <a:endParaRPr sz="30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11850" y="1307850"/>
            <a:ext cx="7495200" cy="3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Individual visits a specific website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an action is initiated to post a link to their Twitter feed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Specific site requests a token from Twitter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Twitter provides the specific website with a token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Twitter provides  a secret code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Secret is used as a security measure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62975" y="754400"/>
            <a:ext cx="72750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History of OATH 1.0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13450" y="1135500"/>
            <a:ext cx="7850400" cy="4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December 2007 – OAuth 1.0 addresses delegation with a framework based on digital signatures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2008 – Google begins OAuth 1.0 support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2010 – Twitter forces all third-party apps to use OAuth 1.0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Secure, but a challenge to implement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Required crypto-implementation and crypto-interoperability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Little support at present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84100" y="214000"/>
            <a:ext cx="7649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History of OAUTH 2.0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14725" y="828025"/>
            <a:ext cx="79677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2012 – OAuth 2.0 comes out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2012 – Google moves away from OAuth 1.0 to 2.0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interoperable &amp; flexible between sites &amp; devices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Introduced concept of token expiration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compatible with OAuth 1.0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supported by many original OAuth founders &amp; supporters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151400" y="259275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Facts about OAUTH 2.0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transport-dependent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centered around barrier tokens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Easier to work with than 1.0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Much more flexible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the separation of duties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difficult to build security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134600" y="292875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 OAUTH popular?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4430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 appreciate only having to log on once to use multiple services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owners appreciate not having to contain their own authentication system with the ability to scale to gigantic proportions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2.0 Adopted by Amazon, Facebook, Instagram, LinkedIn, Microsoft, Netflix and Paypal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1.0 has crypto underpinnings so 2.0 is easier to implement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2.0 is more usable for large enterprises and more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638275" y="271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to End Flow of an OAUTH API</a:t>
            </a:r>
            <a:endParaRPr b="1"/>
          </a:p>
        </p:txBody>
      </p:sp>
      <p:sp>
        <p:nvSpPr>
          <p:cNvPr id="177" name="Google Shape;177;p20"/>
          <p:cNvSpPr txBox="1"/>
          <p:nvPr/>
        </p:nvSpPr>
        <p:spPr>
          <a:xfrm>
            <a:off x="7126950" y="4430175"/>
            <a:ext cx="16473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Chapple,, 2018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150" y="902750"/>
            <a:ext cx="3682124" cy="36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151400" y="259275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to End Flow of an OAUTH API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63" y="938050"/>
            <a:ext cx="6634072" cy="3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6605875" y="4603375"/>
            <a:ext cx="2168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Siriwardena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,, 2019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Macintosh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Lato</vt:lpstr>
      <vt:lpstr>Trebuchet MS</vt:lpstr>
      <vt:lpstr>Georgia</vt:lpstr>
      <vt:lpstr>Times New Roman</vt:lpstr>
      <vt:lpstr>Montserrat</vt:lpstr>
      <vt:lpstr>Roboto</vt:lpstr>
      <vt:lpstr>Arial</vt:lpstr>
      <vt:lpstr>Focus</vt:lpstr>
      <vt:lpstr>Open Authentication</vt:lpstr>
      <vt:lpstr>What is OAUTH?</vt:lpstr>
      <vt:lpstr>How does OATH work?</vt:lpstr>
      <vt:lpstr>History of OATH 1.0</vt:lpstr>
      <vt:lpstr>History of OAUTH 2.0</vt:lpstr>
      <vt:lpstr>Facts about OAUTH 2.0</vt:lpstr>
      <vt:lpstr>Why is OAUTH popular?</vt:lpstr>
      <vt:lpstr>End to End Flow of an OAUTH API</vt:lpstr>
      <vt:lpstr>End to End Flow of an OAUTH API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</dc:title>
  <cp:lastModifiedBy>Faye VanRoekel</cp:lastModifiedBy>
  <cp:revision>1</cp:revision>
  <dcterms:modified xsi:type="dcterms:W3CDTF">2019-12-11T21:26:32Z</dcterms:modified>
</cp:coreProperties>
</file>