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rebuchet MS" panose="020B070302020209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>
      <p:cViewPr varScale="1">
        <p:scale>
          <a:sx n="117" d="100"/>
          <a:sy n="117" d="100"/>
        </p:scale>
        <p:origin x="9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c531e2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bc531e2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c531e27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c531e27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c531e27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c531e27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dagileframework.com/value-stream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aylent.com/devops-handbook-part-1-the-three-ways-2" TargetMode="External"/><Relationship Id="rId4" Type="http://schemas.openxmlformats.org/officeDocument/2006/relationships/hyperlink" Target="https://caylent.com/devops-handbook-part-1-the-three-ways-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Technology Value Stream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Web-430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151400" y="267175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DevOps Ideal: Deployment Lead Times by Minutes</a:t>
            </a:r>
            <a:endParaRPr b="1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352750"/>
            <a:ext cx="7038900" cy="3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achieved when we have architecture that is modular, well encapsulated, and loosely-coupled so that small teams failures being small and contained, and without causing global disruptions. 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Our deployment lead time is measured in minutes or, in the worst case, hours.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052550" y="630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Scaled Agile. (2018, October 4). What's new in SAFe 4.6? Retrieved December 20, 2019, from</a:t>
            </a:r>
            <a:r>
              <a:rPr lang="en" sz="1800">
                <a:solidFill>
                  <a:srgbClr val="FFFFFF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https://www.scaledagileframework.com/value-streams/</a:t>
            </a:r>
            <a:endParaRPr sz="18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THORPE, S. (2019, February 06). DevOps Handbook Series Part 1: The Three Ways. Retrieved December 20, 2019, from</a:t>
            </a:r>
            <a:r>
              <a:rPr lang="en" sz="1800">
                <a:solidFill>
                  <a:srgbClr val="FFFFFF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https://caylent.com/devops-handbook-part-1-the-three-ways-2/</a:t>
            </a:r>
            <a:endParaRPr sz="18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DevOps (Ed.). (2019, August 25). DevOps Handbook Series Part 1: The Three Ways. Retrieved December 20,  2019, from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https://caylent.com/devops-handbook-part-1-the-three-ways-2</a:t>
            </a:r>
            <a:r>
              <a:rPr lang="en" sz="2000"/>
              <a:t>.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93800" y="266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a Technology Value Stream?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20375" y="1010525"/>
            <a:ext cx="8249400" cy="38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Series of steps used to deliver value, from concept or customer order to delivery of a tangible result for the customer.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It begins with a significant event triggering the flow of value. It ends when value has been delivered—a shipment, customer purchase, or solution deployment. 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value stream contains people who do the work, systems they develop or operate, and the flow of information and materials.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Diagram of a Technology Value Stream </a:t>
            </a:r>
            <a:endParaRPr b="1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76350"/>
            <a:ext cx="67056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>
            <a:spLocks noGrp="1"/>
          </p:cNvSpPr>
          <p:nvPr>
            <p:ph type="subTitle" idx="4294967295"/>
          </p:nvPr>
        </p:nvSpPr>
        <p:spPr>
          <a:xfrm>
            <a:off x="5462875" y="4046725"/>
            <a:ext cx="3091800" cy="3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Dragon1 (n.d.) jpg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Lead Time vs. Processing Time</a:t>
            </a:r>
            <a:endParaRPr b="1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689250" y="1001175"/>
            <a:ext cx="7765500" cy="3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Lead and Processing time are two measures commonly used to measure performance in value streams.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Lead time clock starts when the request is made and ends when it is fulfilled.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time clock starts only when we begin work on the customers request. Specifically, it omits the time that the work is in queue, waiting to be processed.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Lead Time vs Processing Time Diagram</a:t>
            </a:r>
            <a:endParaRPr b="1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63" y="1214675"/>
            <a:ext cx="8253074" cy="31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>
            <a:spLocks noGrp="1"/>
          </p:cNvSpPr>
          <p:nvPr>
            <p:ph type="subTitle" idx="4294967295"/>
          </p:nvPr>
        </p:nvSpPr>
        <p:spPr>
          <a:xfrm>
            <a:off x="5372425" y="4563675"/>
            <a:ext cx="3091800" cy="3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DevOps (n.d.) jpg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Common Scenario: Deployment Lead Times Requiring Months</a:t>
            </a:r>
            <a:endParaRPr b="1"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884100" y="1228950"/>
            <a:ext cx="79677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ead times can require months. 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common in large, complex organizations that are working with tightly-coupled, monolithic applications, often with scarce integration test environments, long test and production environment lead times, high reliance on manual testing, and multiple required approval processes.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Common Scenario: Deployment Lead Times Requiring Months Continued</a:t>
            </a:r>
            <a:endParaRPr b="1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884100" y="1228950"/>
            <a:ext cx="79677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there are long deployment lead times.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can lead to the team discovering that nothing works at the end of the project when the development team merges all the changes together. 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results in code that no longer works correctly or passes any of our tests. 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Fixing each problem requires days or weeks of investigation to determine who broke the code and how it can be fixed, and still results in poor customer outcomes.</a:t>
            </a:r>
            <a:endParaRPr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DevOps Ideal: Deployment Lead Times by Minutes</a:t>
            </a:r>
            <a:endParaRPr b="1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467825"/>
            <a:ext cx="7038900" cy="3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DevOps Ideal, developers receive fast, constant feedback on their work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enables them to quickly and independently implement, integrate, and validate their code, and have the code deployed into the production environment 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151400" y="267175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DevOps Ideal: Deployment Lead Times by Minutes</a:t>
            </a:r>
            <a:endParaRPr b="1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We achieve this by continually checking small code changes in to our version control repository, performing automated and exploratory testing against it, and deploying it into production. 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enables us to have a high degree of confidence that our changes will operate as designed in production and that any problems can be quickly detected and corrected.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Macintosh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Trebuchet MS</vt:lpstr>
      <vt:lpstr>Roboto</vt:lpstr>
      <vt:lpstr>Georgia</vt:lpstr>
      <vt:lpstr>Montserrat</vt:lpstr>
      <vt:lpstr>Arial</vt:lpstr>
      <vt:lpstr>Focus</vt:lpstr>
      <vt:lpstr>Technology Value Stream</vt:lpstr>
      <vt:lpstr>What is a Technology Value Stream?</vt:lpstr>
      <vt:lpstr>Diagram of a Technology Value Stream </vt:lpstr>
      <vt:lpstr>Lead Time vs. Processing Time</vt:lpstr>
      <vt:lpstr>Lead Time vs Processing Time Diagram</vt:lpstr>
      <vt:lpstr>The Common Scenario: Deployment Lead Times Requiring Months</vt:lpstr>
      <vt:lpstr>The Common Scenario: Deployment Lead Times Requiring Months Continued</vt:lpstr>
      <vt:lpstr>Our DevOps Ideal: Deployment Lead Times by Minutes</vt:lpstr>
      <vt:lpstr>Our DevOps Ideal: Deployment Lead Times by Minutes</vt:lpstr>
      <vt:lpstr>Our DevOps Ideal: Deployment Lead Times by Minutes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Value Stream</dc:title>
  <cp:lastModifiedBy>Faye VanRoekel</cp:lastModifiedBy>
  <cp:revision>1</cp:revision>
  <dcterms:modified xsi:type="dcterms:W3CDTF">2019-12-20T17:32:23Z</dcterms:modified>
</cp:coreProperties>
</file>