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44eb24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44eb249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44ef86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44ef86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donethis.com/two-pizza-tea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ffer.com/resources/small-teams-why-startups-often-win-against-google-and-facebook-the-science-behind-why-smaller-teams-get-more-do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3250" y="1578400"/>
            <a:ext cx="5664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Two-Pizza Team Rule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Ideas for the Two-Pizza Rule</a:t>
            </a:r>
            <a:endParaRPr b="1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Make teams feel smaller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Spend time getting to know team members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Transparency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Prevent social loafing and free-riding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Feedback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Frequent feedback is necessary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489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References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939525" y="1307850"/>
            <a:ext cx="73968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Choi, J. (2018, December 6). The Science Behind Why Jeff Bezo’s Two-Pizza Team Rule Works.  Retrieved January 9, 2020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http://blog.idonethis.com/two-pizza-team/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Choi, J. (2016, March 22). Jeff Bezos’ 2 Pizza Rule: Why Small Teams Work More Productively. Retrieved January 9, 2020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https://beffer.com/resources/small-teams-why-startups-often-win-against-google-and-facebook-the-science-behind-why-smaller-teams-get-more-done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What is the Two-Pizza Rule?</a:t>
            </a:r>
            <a:endParaRPr sz="32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Jeff Bezos (CEO of Amazon) is credited with this rule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Jeff coined this phrase in 2002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“If a team couldn’t be fed with two pizzas….it is too big”!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Ideal size team is a two-pizza team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Usually a team of 5-10 people</a:t>
            </a:r>
            <a:endParaRPr sz="24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 with Large Teams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236500"/>
            <a:ext cx="70389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If the group gathered is too large, efficiency &amp; productivity goes down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Group leaders can have a hard time connecting with everyone in the group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Hard to connect with people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Interactions tend to be more shallow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Large groups tend to have more process problems in carrying out collective work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isn’t a bigger team better?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01530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enticing to think more people will get more work done...but people in smaller teams are more productive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People become less engaged as numbers of teams go up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More people require more coordination and management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Communication becomes more difficult as teams expand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Hidden costs with large teams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Coordination Costs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Motivation Costs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Relational Costs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 Caused When Teams Grow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social pressure when groups are larger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Relational Loss - people feel they have less support when their group grows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Emotional Support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Problem Solving - Information Support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work can be performed when there are setbacks becomes more difficult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People feel isolated and more stressed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Links between People in a Group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977000"/>
            <a:ext cx="70389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Number of  Links between people becomes the problem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Formula for determining the number of links between people in a group</a:t>
            </a:r>
            <a:endParaRPr sz="1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37" y="2235500"/>
            <a:ext cx="5598725" cy="24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7261400" y="4580700"/>
            <a:ext cx="16641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(Choi, 2018)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Using the formula...</a:t>
            </a:r>
            <a:endParaRPr b="1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the group size increases….the links increase….some examples of using the formula are: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team of 6 people 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creates 15 links between people!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of 12 people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creates 66 links between people!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 team of 50 people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Creates 1,225 links between people!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can I start the Two-Pizza Rule?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4294967295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Figure out a ‘magic number’ of people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Stick with single digits of people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6 or 7 is ideal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the ‘Cheers’ rule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more you can do to bring people together the better your team will be.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teamwork easier through being transparent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Provide teams data on their work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Scaling Fallacy</a:t>
            </a:r>
            <a:endParaRPr b="1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Researchers Bradley Staats, Katherine Milkman and Craig Fox did an experiment with researching teams building with Legos to create a figure.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person teams took 36 minutes to construct a figure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 person teams took 52 minutes to construct a figure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is 44% longer!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Times New Roman</vt:lpstr>
      <vt:lpstr>Montserrat</vt:lpstr>
      <vt:lpstr>Lato</vt:lpstr>
      <vt:lpstr>Arial</vt:lpstr>
      <vt:lpstr>Focus</vt:lpstr>
      <vt:lpstr>Two-Pizza Team Rule</vt:lpstr>
      <vt:lpstr>What is the Two-Pizza Rule?</vt:lpstr>
      <vt:lpstr>Problems with Large Teams</vt:lpstr>
      <vt:lpstr>Why isn’t a bigger team better?</vt:lpstr>
      <vt:lpstr>Problems Caused When Teams Grow</vt:lpstr>
      <vt:lpstr>Links between People in a Group</vt:lpstr>
      <vt:lpstr>Using the formula...</vt:lpstr>
      <vt:lpstr>How can I start the Two-Pizza Rule?</vt:lpstr>
      <vt:lpstr>Team Scaling Fallacy</vt:lpstr>
      <vt:lpstr>Ideas for the Two-Pizza Rule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Two-Pizza Team Rule</dc:title>
  <cp:lastModifiedBy>Faye VanRoekel</cp:lastModifiedBy>
  <cp:revision>1</cp:revision>
  <dcterms:modified xsi:type="dcterms:W3CDTF">2020-01-10T15:23:14Z</dcterms:modified>
</cp:coreProperties>
</file>