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f64b742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f64b742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f64b74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f64b74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f64b742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f64b742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f64b742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f64b742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f64b742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f64b742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f64b742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f64b742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caaedb7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fcaaedb7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f64b742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f64b742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f64b742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f64b742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cleo.com/blog/knowledge-base-soa-service-oriented-architecture" TargetMode="External"/><Relationship Id="rId4" Type="http://schemas.openxmlformats.org/officeDocument/2006/relationships/hyperlink" Target="https://www.geeksforgeeks.org/service-oriented-architectur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117900" y="2700775"/>
            <a:ext cx="6706800" cy="20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Service Oriented Architecture &amp; Enterprise Service Bus</a:t>
            </a:r>
            <a:endParaRPr sz="4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753050" y="1807025"/>
            <a:ext cx="1651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Web-420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708000" y="1233150"/>
            <a:ext cx="82179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Adam Hughes. (2018, Jun 05). The Ins And Outs Of A Service-Oriented Architecture (SIA) (article).  Retrieved from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https://www.cleo.com/blog/knowledge-base-soa-service-oriented-architecture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SarthakGarg. (n.d.). Service-Oriented Architecture (article). Retrieved from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https://www.geeksforgeeks.org/service-oriented-architecture/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25625" y="382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Service-Oriented Architecture?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20125" y="1372750"/>
            <a:ext cx="7837800" cy="3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architectural approach in which: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Applications make sure of services available in the network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Integrates services into software systems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Services are provided through a communication call over the internet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combine facilities from services to form applications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integrate components into a decentralized system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an Enterprise Service Bus?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96650" y="1116150"/>
            <a:ext cx="70389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 set of rules and principles for integrating numerous applications together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Uses communication  over a bus-like infrastructure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Applications are integrated by putting a communication bus between them &amp; allowing the applications to talk to the bus.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Allows different systems to communicate without dependency on or knowledge of other systems on the bus.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It is an architecture for communication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No 3rd party software is required when communicating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025350" y="393750"/>
            <a:ext cx="7614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Relationship between ESB &amp; SOA Architecture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80675" y="1307850"/>
            <a:ext cx="6921900" cy="32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ESB is an infrastructure to facilitate SOA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Protocol conversion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Messaging Backbone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Message Format Transformation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Routing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Accepts &amp; Delivers messages from services &amp; applications linked to the ESB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is Data Transmitted through an SOA Environment? </a:t>
            </a:r>
            <a:endParaRPr b="1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Simple Object Access Protocol (SOAP)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XML Based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Supports several protocols (HTTP, FTP, SMTP, WSDL)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Representational State Transfer (REST)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Less restrictive than SOAP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Uses interactions to communicate via HTTP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076500" y="188950"/>
            <a:ext cx="7331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Advantages of SOA Architecture</a:t>
            </a:r>
            <a:endParaRPr b="1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66100" y="817075"/>
            <a:ext cx="7967700" cy="41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Services can be reused to make many applications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Services can be updated &amp; modified without affecting other services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combine services from different sources independent of the platform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SOA facilities are available to anyone upon request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SOA applications are more reliable because debugging small services is easier than debugging huge code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Scalability is increased because services can run on different servers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331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Disadvantages of SOA Architecture</a:t>
            </a:r>
            <a:endParaRPr b="1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064775"/>
            <a:ext cx="70389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large initial investment is required for SOA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Handling the large number of messages resulting from service interactions can  be complex and cumbersome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Load and response time is increased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performance is decreased because a validation of input parameters is done whenever services interact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Cost can be on the higher side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Management of the system can be difficult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308950" y="239650"/>
            <a:ext cx="7038900" cy="13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Software in an SOA Architecture  is Deployed &amp; Managed in a Production Environment</a:t>
            </a:r>
            <a:endParaRPr b="1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719450" y="1599850"/>
            <a:ext cx="8217900" cy="32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Identify an SAO approach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Identify the components to compose the SOA platform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 the components to compose the SOA platform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 the components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Migrate the data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Maintain the software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308975" y="664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Scalability of SOA</a:t>
            </a:r>
            <a:endParaRPr b="1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719450" y="1350800"/>
            <a:ext cx="8217900" cy="32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scale vertically and horizontally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add services at any time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spread out services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spread out systems among many servers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Is used for Routing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XML Transformation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