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learn/api-design/what-is-hypermedi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ing.oreilly.com/library/view/restful-web-apis/9781449359713/ch08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Per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chema.org/Property" TargetMode="External"/><Relationship Id="rId4" Type="http://schemas.openxmlformats.org/officeDocument/2006/relationships/hyperlink" Target="http://schema.org/PostalAddres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Hypermedia Design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Publication</a:t>
            </a:r>
            <a:endParaRPr b="1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App published on App Store and Google Play Store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Publish URL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Publish Profile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Register new media types and link relations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URL is gateway to the AP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URL is given to others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UPI (Ed.). (2019). What Is Hypermedia? Retrieved November 24, 2019,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https://smartbear.com/learn/api-design/what-is-hypermedia/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Ruby, S., Amundsen, M., &amp; Richardson, L. (2013). RESTful Web APIs [PDF]. Retrieved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https://learning.oreilly.com/library/view/restful-web-apis/9781449359713/ch08.html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Hypermedia Design?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Interlinked nonlinearly accessed media forms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Another name for everything we see, hear, and interact with on the Web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often used in the context of developing Web-based Application Programming Interfaces (APIs)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components communicating with each other simply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Referred to as ‘interactive hypermedia’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able to be hyperlinked to videos, pictures, music or files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 Steps Design Process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List Semantic Descriptors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Draw a State Diagram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Reconcile Semantic Descriptors with Existing Profiles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Choose a Media Type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Write a Profile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Write the Code for the API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Publish the API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Examples of Semantic Descriptors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849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name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Last Name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Street Address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City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Zip</a:t>
            </a:r>
            <a:endParaRPr sz="18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4830750" y="1567550"/>
            <a:ext cx="2849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Purchase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Item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Quantity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Price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Sale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Hypermedia State Diagram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63" y="1223975"/>
            <a:ext cx="5754475" cy="33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Examples of Reconciled Names</a:t>
            </a:r>
            <a:endParaRPr b="1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Name =&gt; givenName (Person-schema.org)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Last Name =&gt; familyName (Person-schema.org)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Street Address =&gt; streetAddress (PostalAddress - 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City, State, Zip =&gt; part of streetAddress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Item bought +&gt; item (Property - 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Quantity =&gt; orderQuantity (Property - 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Price =&gt; price (Property - schema.org)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=&gt; TotalPrice (Property - schema.org)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Media Types - Selection</a:t>
            </a:r>
            <a:endParaRPr b="1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Collection + JSON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Supports the use of semantic profiles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JSON - Based for management and querying of simple collections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Supports CRUD - Create, Read, Update and Delete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HTTP Verbs used - GET, POST, PUT &amp; DELETE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Creating a Profile</a:t>
            </a:r>
            <a:endParaRPr b="1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Document application semantics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Register link relations &amp; strings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ALPS Profile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&lt;link rel=”profile” href=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http://schema.org/Person</a:t>
            </a:r>
            <a:r>
              <a:rPr lang="en" sz="2000"/>
              <a:t>&gt;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&lt;link rel=”profile” href=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http://schema.org/PostalAddress</a:t>
            </a:r>
            <a:r>
              <a:rPr lang="en" sz="2000"/>
              <a:t>&gt;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&lt;link rel=”profile” href=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http://schema.org/Property</a:t>
            </a:r>
            <a:r>
              <a:rPr lang="en" sz="2000"/>
              <a:t>&gt;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</a:t>
            </a:r>
            <a:endParaRPr b="1"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 API in selected language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Write the code for the API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Write out appropriate responses for code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the code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an app to use  the API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the API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Georgia</vt:lpstr>
      <vt:lpstr>Roboto</vt:lpstr>
      <vt:lpstr>Trebuchet MS</vt:lpstr>
      <vt:lpstr>Lato</vt:lpstr>
      <vt:lpstr>Times New Roman</vt:lpstr>
      <vt:lpstr>Montserrat</vt:lpstr>
      <vt:lpstr>Arial</vt:lpstr>
      <vt:lpstr>Focus</vt:lpstr>
      <vt:lpstr>Hypermedia Design</vt:lpstr>
      <vt:lpstr>What is Hypermedia Design?</vt:lpstr>
      <vt:lpstr>7 Steps Design Process</vt:lpstr>
      <vt:lpstr>Examples of Semantic Descriptors</vt:lpstr>
      <vt:lpstr>Hypermedia State Diagram</vt:lpstr>
      <vt:lpstr>Examples of Reconciled Names</vt:lpstr>
      <vt:lpstr>Media Types - Selection</vt:lpstr>
      <vt:lpstr>Creating a Profile</vt:lpstr>
      <vt:lpstr>Implementation</vt:lpstr>
      <vt:lpstr>Publication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Hypermedia Design</dc:title>
  <cp:lastModifiedBy>Faye VanRoekel</cp:lastModifiedBy>
  <cp:revision>1</cp:revision>
  <dcterms:modified xsi:type="dcterms:W3CDTF">2019-11-24T21:56:34Z</dcterms:modified>
</cp:coreProperties>
</file>