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4"/>
      <p:bold r:id="rId15"/>
      <p:italic r:id="rId16"/>
      <p:boldItalic r:id="rId17"/>
    </p:embeddedFont>
    <p:embeddedFont>
      <p:font typeface="Montserrat" pitchFamily="2" charset="77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3f64b7429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3f64b7429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3f64b7429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3f64b7429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f64b74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f64b74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f64b742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f64b742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f64b742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f64b742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f64b742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3f64b742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f64b742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3f64b742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444ef86c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444ef86c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f64b742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3f64b742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3f64b7429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3f64b7429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eo.com/blog/knowledge-base-web-service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bvaopen4u.com/en/actualidad/rest-api-what-it-and-what-are-its-advantages-project-develpment" TargetMode="External"/><Relationship Id="rId4" Type="http://schemas.openxmlformats.org/officeDocument/2006/relationships/hyperlink" Target="https://dzone.com/articles/differences-in-performance-apis-amp-mor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RESTFul APIs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URI vs URL</a:t>
            </a:r>
            <a:endParaRPr b="1"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Definition:  URI  - Uniform Resource Identifier &amp; URL - Uniform Resource Locator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Cannot retrieve representations without a URL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If the resource isn’t identified by a URL, it is not able to fulfill fielding constraints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URI defines protocol for the resource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URL defines where the resource is obtained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URI does not access the resource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References</a:t>
            </a:r>
            <a:endParaRPr b="1"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1297500" y="15561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1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606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Pearlman, S. (2019, August 28).  What are APIs and how do APIs work?  Retrieved October 24, 2019, from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https://blogs.mulesoft.com/biz/tech-ramblings-biz/what-are-apis-how-do-apis-work/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 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Stringfellow, A. (2017, April 27). SOAP vs. REST: Differences in Performance, APIs, and More - DZone Integration.  Retrieved October 24, 2019, from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https://dzone.com/articles/differences-in-performance-apis-amp-more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BBVAOpen4U (Ed.). (2016, March 23). REST API: What is it, and what are its advantages in project development? Retrieved October 24, 2019, from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https://bbvaopen4u.com/en/actualidad/rest-api-what-it-and-what-are-its-advantages-project-develpment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.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25625" y="3822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is RESTFul API?</a:t>
            </a:r>
            <a:endParaRPr b="1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020125" y="1372750"/>
            <a:ext cx="7837800" cy="3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RESTFul API is (a/an):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Application programming interface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Interface that uses HTTP requests to GET, PUT, POST &amp; DELETE data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Interface that facilitates transferring representations &amp; requests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Code that allows an application &amp; resource to communicate with each other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System where there is a predefined protocol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System which uses standardized media types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Important Facts</a:t>
            </a:r>
            <a:endParaRPr b="1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561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HTTP Verbs are VERY important!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Headers generally contain the host name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Client and Server communication is stateless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Caching helps to increase server load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Client-Server Architecture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REST uses a layered system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How do RESTFul APIs work?</a:t>
            </a:r>
            <a:endParaRPr b="1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API uses HTTP requests to send &amp; receive resources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processes reusable with minimal coding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Sends messages between clients and servers using a protocol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HTTP protocol is used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By using standardized meeting types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Standardization of representations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RESTFul API - HTTP Standards</a:t>
            </a:r>
            <a:endParaRPr b="1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2123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GET - Get the resource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POST - Create a new resource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PUT - Replace the resource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DELETE - Delete the resource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PATCH - Modify parts of the resource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LINK - Connect the resource 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OPTIONS - Different types of methods the resource can respond to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Website Communications</a:t>
            </a:r>
            <a:endParaRPr b="1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064775"/>
            <a:ext cx="7038900" cy="3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Application (browser) sends ‘GET’ request to the Server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Request asks server to send Information to the browser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Server sends the information back to browser</a:t>
            </a:r>
            <a:endParaRPr sz="1800"/>
          </a:p>
          <a:p>
            <a:pPr marL="13716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This shows the representation of the server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Browser sends another request if more information is required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more information is needed a ‘POST’ request is sent</a:t>
            </a:r>
            <a:endParaRPr sz="1800"/>
          </a:p>
          <a:p>
            <a:pPr marL="13716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Server adds the POST request which then sends a new representation of the website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Drawing of Website Communication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300" y="950825"/>
            <a:ext cx="508635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308950" y="6649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RESTFul API Advantages</a:t>
            </a:r>
            <a:endParaRPr b="1"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40200" y="15790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there are alterations to resources the application isn’t affected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Variety of data formats are allowed (i.e. XML &amp; JSON)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Automated service - so more efficient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be very flexible and allow many types of calls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a wide-spread standard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Better support with browsers and easier to work with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308975" y="6649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RESTFUL API Disadvantages</a:t>
            </a:r>
            <a:endParaRPr b="1"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40200" y="1579000"/>
            <a:ext cx="7038900" cy="32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Might need to modify when going across firewalls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isn’t a built-in system when communications fail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REST doesn’t integrate well with ACID transactions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Security  - not as confidential or secure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can be latency when using them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be more difficult for new developers to use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563</Words>
  <Application>Microsoft Macintosh PowerPoint</Application>
  <PresentationFormat>On-screen Show (16:9)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Lato</vt:lpstr>
      <vt:lpstr>Montserrat</vt:lpstr>
      <vt:lpstr>Roboto</vt:lpstr>
      <vt:lpstr>Times New Roman</vt:lpstr>
      <vt:lpstr>Focus</vt:lpstr>
      <vt:lpstr>RESTFul APIs</vt:lpstr>
      <vt:lpstr>What is RESTFul API?</vt:lpstr>
      <vt:lpstr>Important Facts</vt:lpstr>
      <vt:lpstr>How do RESTFul APIs work?</vt:lpstr>
      <vt:lpstr>RESTFul API - HTTP Standards</vt:lpstr>
      <vt:lpstr>Website Communications</vt:lpstr>
      <vt:lpstr>Drawing of Website Communication</vt:lpstr>
      <vt:lpstr>RESTFul API Advantages</vt:lpstr>
      <vt:lpstr>RESTFUL API Disadvantages</vt:lpstr>
      <vt:lpstr>URI vs URL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</dc:title>
  <cp:lastModifiedBy>Faye VanRoekel</cp:lastModifiedBy>
  <cp:revision>2</cp:revision>
  <dcterms:modified xsi:type="dcterms:W3CDTF">2019-10-24T22:06:40Z</dcterms:modified>
</cp:coreProperties>
</file>