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Lato" panose="020F0502020204030203" pitchFamily="34" charset="77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Trebuchet MS" panose="020B070302020209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>
      <p:cViewPr varScale="1">
        <p:scale>
          <a:sx n="117" d="100"/>
          <a:sy n="117" d="100"/>
        </p:scale>
        <p:origin x="9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1800">
              <a:solidFill>
                <a:srgbClr val="40404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1408c3b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41408c3b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docs/specification/2-0/describing-request-bod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aygun.com/blog/soap-vs-rest-vs-json/" TargetMode="External"/><Relationship Id="rId5" Type="http://schemas.openxmlformats.org/officeDocument/2006/relationships/hyperlink" Target="https://laravel-news.com/json-api-introduction" TargetMode="External"/><Relationship Id="rId4" Type="http://schemas.openxmlformats.org/officeDocument/2006/relationships/hyperlink" Target="https://blog.rapidapi.com/soap-vs-rest-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JSON APIs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60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Swagger (Ed.). (2019). Describing Request Body.  Retrieved November 8, 2019, from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https://swagger.io/docs/specification/2-0/describing-request-body/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Staff, R.A.P.I. (2019, October 17). SOAP vs REST (vs JSON): Web API SErvices [2019]: RapidAPI. Retrieved November 8, 2019, from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https://blog.rapidapi.com/soap-vs-rest-api/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Laravel News (Ed.). (2018, October 18). Introduction to the JSON API. Retrieved November 8, 2019, from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https://Laravel-news.com/json-api-introduction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Monus, A. (2018, August 1). SOAP vs REST vs JSON comparison [2019]. Retrieved November 8, 2019, from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https://raygun.com/blog/soap-vs-rest-vs-json/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3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What is JSON?</a:t>
            </a:r>
            <a:endParaRPr sz="2800" b="1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JSON is the abbreviation which stands for JavaScript Object Notation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widely used data format for data interchange on the web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format that is human-readable &amp; machine-readable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Format used in RESTFul APIs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Structure is built on a collection of name and value pairs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Structure is built on  ordered list of values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What is JSON API is...</a:t>
            </a:r>
            <a:endParaRPr sz="2800" b="1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926925"/>
            <a:ext cx="7492800" cy="4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It IS a specification for requesting &amp; receiving documents on the web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It DOES define how resources are structured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It IS designed to minimize the number of requests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It IS designed to minimize the amount of data transmitted between clients &amp; servers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It DOES NOT compromise readability, flexibility or discoverability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It DOES have extensions APIs use to provide information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JSON API Features</a:t>
            </a:r>
            <a:endParaRPr b="1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132175" y="1116150"/>
            <a:ext cx="7038900" cy="3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Compound Documents - Resources which include data of included relations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sparse fieldsets - including only fields needed in the response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specifying what relations to include in response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Supports sorting, pagination &amp; filtering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more data transferring at faster rates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HTTP verbs to communicate:  GET, POST, PATCH, DELETE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JSON APIs vs SOAP APIs</a:t>
            </a:r>
            <a:endParaRPr b="1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212325"/>
            <a:ext cx="75015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JSON API is RESTFul - SOAP API is NOT RESTFul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JSON API format is easier &amp; clearer - SOAP API is not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JSON API data can be EITHER a single object or array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SOAP can work with ANY application protocol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SOAP has heavy data transfer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JSON can be used along with any programming language</a:t>
            </a:r>
            <a:endParaRPr sz="22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SOAP API Structure vs JSON API Structure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SOAP API consists of: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Envelope - starting &amp; ending tags of message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Header - contains optional attributes of message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- contains XML data to transmit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Fault - carries information about errors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2"/>
          </p:nvPr>
        </p:nvSpPr>
        <p:spPr>
          <a:xfrm>
            <a:off x="4933196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JSON API consists of: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 Header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 Body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Response Body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JSON Request Header</a:t>
            </a:r>
            <a:endParaRPr sz="2800"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ludes HTTP Verb (i.e. GET, POST, PUT, PATCH, DELETE)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requesting, the verb is used against a URL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Includes media type body content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Content-Type: application/vnd.api+json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Includes media type accepted as a response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Accept:  application/vnd.api+json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JSON Request Body</a:t>
            </a:r>
            <a:endParaRPr sz="2800"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in JSON format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Contains content of request for POST, PUT, PATCH, DELETE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only have one body parameter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Operation MAY have other parameters (path or header)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Requests are described using form parameters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Schema = defining body type and structure is usually an object but can be a string or an array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JSON Response Body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907675" y="1307850"/>
            <a:ext cx="8004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DOES include HTTP status Code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Successful Requests:  200 (OK)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Unsuccessful Requests: 404 (Not Found)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Other HTTP status codes may also be used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Includes Content-Type  as with Headers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Includes data formatted as JSON object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Macintosh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Montserrat</vt:lpstr>
      <vt:lpstr>Times New Roman</vt:lpstr>
      <vt:lpstr>Roboto</vt:lpstr>
      <vt:lpstr>Arial</vt:lpstr>
      <vt:lpstr>Lato</vt:lpstr>
      <vt:lpstr>Trebuchet MS</vt:lpstr>
      <vt:lpstr>Georgia</vt:lpstr>
      <vt:lpstr>Focus</vt:lpstr>
      <vt:lpstr>JSON APIs</vt:lpstr>
      <vt:lpstr>What is JSON?</vt:lpstr>
      <vt:lpstr>What is JSON API is...</vt:lpstr>
      <vt:lpstr>JSON API Features</vt:lpstr>
      <vt:lpstr>JSON APIs vs SOAP APIs</vt:lpstr>
      <vt:lpstr>SOAP API Structure vs JSON API Structure</vt:lpstr>
      <vt:lpstr>JSON Request Header</vt:lpstr>
      <vt:lpstr>JSON Request Body</vt:lpstr>
      <vt:lpstr>JSON Response Body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APIs</dc:title>
  <cp:lastModifiedBy>Faye VanRoekel</cp:lastModifiedBy>
  <cp:revision>1</cp:revision>
  <dcterms:modified xsi:type="dcterms:W3CDTF">2019-11-09T03:28:43Z</dcterms:modified>
</cp:coreProperties>
</file>