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3f64b742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3f64b742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f64b742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f64b742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f64b74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f64b74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f64b742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f64b742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3f64b742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3f64b742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f64b742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f64b742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3f64b742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3f64b742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fcaaedb7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fcaaedb7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aa56b749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aa56b749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aa56b749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aa56b749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iempodev.com/blog/disadvantages-of-a-microservices-architecture/" TargetMode="External"/><Relationship Id="rId4" Type="http://schemas.openxmlformats.org/officeDocument/2006/relationships/hyperlink" Target="https://www.tiempodev.com/blog/disadvantages-of-a-microservices-architecture/" TargetMode="External"/><Relationship Id="rId9" Type="http://schemas.openxmlformats.org/officeDocument/2006/relationships/hyperlink" Target="https://www.nginx.com/blog/deploying-microservices/" TargetMode="External"/><Relationship Id="rId5" Type="http://schemas.openxmlformats.org/officeDocument/2006/relationships/hyperlink" Target="https://microservices.io/" TargetMode="External"/><Relationship Id="rId6" Type="http://schemas.openxmlformats.org/officeDocument/2006/relationships/hyperlink" Target="https://skelia.com/articles/5-major-benefits-microservice-architecture/" TargetMode="External"/><Relationship Id="rId7" Type="http://schemas.openxmlformats.org/officeDocument/2006/relationships/hyperlink" Target="https://skelia.com/articles/5-major-benefits-microservice-architecture/" TargetMode="External"/><Relationship Id="rId8" Type="http://schemas.openxmlformats.org/officeDocument/2006/relationships/hyperlink" Target="https://www.nginx.com/blog/deploying-microservic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Microservices</a:t>
            </a:r>
            <a:endParaRPr sz="4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82875" y="3924925"/>
            <a:ext cx="4071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Web-420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308975" y="664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Microservices are Scaled</a:t>
            </a:r>
            <a:endParaRPr b="1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719450" y="1350800"/>
            <a:ext cx="8217900" cy="32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Measure Performance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Maintain Performance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Assure Resource Allocation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Consider Individual Components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Consider Whole System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Consider CPU &amp; RAM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572700" y="1116150"/>
            <a:ext cx="84885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Phil Wittmer. (2018, Nov 14). Microservices Disadvantages &amp; Advantages (blog). Retrieved from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https://www.tiempodev.com/blog/disadvantages-of-a-microservices-architecture/</a:t>
            </a:r>
            <a:endParaRPr sz="17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Richardson, C. (2019). What are microservices? Retrieved December 5, 2019, from </a:t>
            </a: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https://microservices.io/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 Major Benefits of Microservice Architecture. (2018, Mar 02). (No author). Retrieved from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 </a:t>
            </a: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https://skelia.com/articles/5-major-benefits-microservice-architecture/</a:t>
            </a:r>
            <a:endParaRPr sz="17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Chris Richardson. (2016, Feb 10). Choosing A Microservices Deployment Strategy (blog). Retrieved from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 </a:t>
            </a: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https://www.nginx.com/blog/deploying-microservices/</a:t>
            </a:r>
            <a:endParaRPr sz="17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7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25625" y="382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What are Microservices?</a:t>
            </a:r>
            <a:endParaRPr b="1"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20125" y="1372750"/>
            <a:ext cx="7837800" cy="3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architectural style that structures an application as a collection of services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 are highly maintainable and testable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Loosely coupled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Independently deployable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Organized around business capabilities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Light-weight protocols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47075" y="242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of a Microservice Architecture</a:t>
            </a:r>
            <a:endParaRPr b="1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125" y="813325"/>
            <a:ext cx="5439750" cy="37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7126950" y="4430175"/>
            <a:ext cx="16473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Richardson, 2019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What is an API-Gateway?</a:t>
            </a:r>
            <a:endParaRPr b="1" sz="30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11850" y="1307850"/>
            <a:ext cx="7495200" cy="3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server that is a single entry point into the system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takes all API requests from a client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determines which services are needed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 are combined into a synchronous experience for the user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provides an API that is tailored to each client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is responsible for composition &amp; protocol translation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275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are the Advantages of Microservices?</a:t>
            </a:r>
            <a:endParaRPr b="1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135650"/>
            <a:ext cx="6753900" cy="3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Applications become easier to build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Easier to  maintain applications, because they are split into smaller, composable fragments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Allows teams to focus on building business functionality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Allows teams to develop different components simultaneously, speeding up productivity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Allows services written in different programming languages to coexist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Allows teams to work autonomously in small groups and make technical decisions quickly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84100" y="214000"/>
            <a:ext cx="7649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are the Disadvantages of Microservices?</a:t>
            </a:r>
            <a:endParaRPr b="1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84100" y="907000"/>
            <a:ext cx="79677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More complex than monolithic applications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Existing tools might not be designed to work with service dependencies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More moving parts involved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Complexity is directly correlated with the number of services involved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Increase in testing required causes increased demand for automation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Increase in documentation overhead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134600" y="292875"/>
            <a:ext cx="7331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are Microservices Deployed in a Production Environment?</a:t>
            </a:r>
            <a:endParaRPr b="1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064775"/>
            <a:ext cx="74430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 Instance per Host Pattern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 each service instance in isolation on its own host benefits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Due to isolation, a service can’t steal resources, such as CPU and memory, from other services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Encapsulates implementation technology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cloud services - build a cluster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De-centralize data management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151400" y="259275"/>
            <a:ext cx="7331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More facts about Microservices Deployment</a:t>
            </a:r>
            <a:endParaRPr b="1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064775"/>
            <a:ext cx="70389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Less efficient resource utilization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Every service instance has overhead of an entire virtual machine, including operating system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help eliminate overhead, automate infrastructure deployment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Deploying a new version is usually slow to build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Slow to instantiate and start up because of its size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Keep code at a similar level of maturity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151400" y="259275"/>
            <a:ext cx="7331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More facts about Microservices Deployment</a:t>
            </a:r>
            <a:endParaRPr b="1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064775"/>
            <a:ext cx="70389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separate builds for each Microservice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Minimize dependencies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Ensure services pull a correct version of a component file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Extract outdated versions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Have fast, frictionless processes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Monitor, Log &amp; Troubleshoot!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