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Lato" panose="020F0502020204030203" pitchFamily="34" charset="77"/>
      <p:regular r:id="rId18"/>
      <p:bold r:id="rId19"/>
      <p:italic r:id="rId20"/>
      <p:boldItalic r:id="rId21"/>
    </p:embeddedFont>
    <p:embeddedFont>
      <p:font typeface="Montserrat" pitchFamily="2" charset="77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Trebuchet MS" panose="020B070302020209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 varScale="1">
        <p:scale>
          <a:sx n="133" d="100"/>
          <a:sy n="133" d="100"/>
        </p:scale>
        <p:origin x="5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f64b742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f64b7429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3f64b742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3f64b742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f64b74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f64b74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f64b742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f64b742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f64b742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f64b742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f64b742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f64b742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22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f64b742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f64b742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caaedb7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fcaaedb7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f64b742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f64b742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f64b742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3f64b742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oap/soap_envelope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xml/xml_soap.asp" TargetMode="External"/><Relationship Id="rId4" Type="http://schemas.openxmlformats.org/officeDocument/2006/relationships/hyperlink" Target="https://searchmicroservices.techtarget.com/definition/SOAP-Simple-Object-Access-Protoco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SOAP</a:t>
            </a:r>
            <a:endParaRPr sz="44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482875" y="3924925"/>
            <a:ext cx="4071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Simple Open Action Protocol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Other Facts about SOAP!</a:t>
            </a:r>
            <a:endParaRPr b="1"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907675" y="1307850"/>
            <a:ext cx="8004900" cy="3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SOAP messages contain an envelope, header, body &amp; fault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Actor specifies the recipient of the SOAP header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Actors are used when not all parts of the SOAP message are intended for the endpoint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MustUnderstand indicates whether the Header element is optional or mandatory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SOAP is FREE!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SOAP can pass through firewalls and is often trusted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1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606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tutorialspoint. (n.d.). SOAP - Envelope. Retrieved November 3, 2019, from tutorialspoint website: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https://www.tutorialspoint.com/soap/soap_envelope.htm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Margaret Rouse. (2019, Feb). SOAP (Simple Object Access Protocol) (article).  Retrieved November 3, 2019, from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https://searchmicroservices.techtarget.com/definition/SOAP-Simple-Object-Access-Protocol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XML Soap (article). (n.d.). Retrieved November 3, 2019, from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https://www.w3schools.com/xml/xml_soap.asp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30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25625" y="3822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SOAP?</a:t>
            </a:r>
            <a:endParaRPr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020125" y="1372750"/>
            <a:ext cx="7837800" cy="3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Simple Object Access Protocol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 independent messaging protocol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Based on Extensible Markup Language (XML)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Method that exchanges information on the internet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in a Service Oriented Architecture Framework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of the information is sent by HTTP (standard web protocol)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Benefits of SOAP</a:t>
            </a:r>
            <a:endParaRPr b="1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Based on XML which is easier to read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Can pass through firewalls easily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Is more secure in delivery, failure and reliability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All of it is sent by HTTP which is a standard web protocol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SOAP easily integrates with other programming languages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It is a web service that talks to other applications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are Envelopes?</a:t>
            </a:r>
            <a:endParaRPr b="1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contain one body element.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are the root elements of the SOAP messages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Defines the document as a SOAP message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Indicates starting and ending of the message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Contains only one Header element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Has a mandatory namespace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Headers</a:t>
            </a:r>
            <a:endParaRPr b="1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2123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‘first child’ of the SOAP envelope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Can add features and functionality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is  not required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way to specify application-level requirements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Are defined in a namespace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Contains management and control information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02400" y="3148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Faults</a:t>
            </a:r>
            <a:endParaRPr b="1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884100" y="907000"/>
            <a:ext cx="79677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an element in the body of the response to a SOAP message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 gives specific information about the error and a predefined code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can only appear once in a SOAP message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an error happens, then the fault is returned to the sender of the message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SOAP processor generates the fault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fault is linked to the 500-599 range of status codes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Fault Codes</a:t>
            </a:r>
            <a:endParaRPr b="1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064775"/>
            <a:ext cx="70389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VersionMismatch - invalid namespace for the SOAP element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MustUnderstand - immediate child element of the Header was not understood when such understanding was mandatory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Clent - message incorrectly formed or was incorrect information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Server - A problem with the server, so message couldn’t proceed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SOAP message is sent to the sender  when a fault element occurs in the body of the message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SOAP fault returns predefined code description and address that created the fault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308950" y="664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End - to - End  Data</a:t>
            </a:r>
            <a:endParaRPr b="1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719450" y="1350800"/>
            <a:ext cx="8217900" cy="32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End points are set up within the configuration file for the service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 reference can be added to the WSDL file.  This talks about how connections will talk with the web service.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Requests can be made in data parameters and responses sent back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SOAP can be used by different resources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create a project and add a reference to the WSDL file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Provides technical details of the web services for client applications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308975" y="664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Flow of the SOAP API</a:t>
            </a:r>
            <a:endParaRPr b="1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500" y="1579000"/>
            <a:ext cx="6682525" cy="28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Macintosh PowerPoint</Application>
  <PresentationFormat>On-screen Show (16:9)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Roboto</vt:lpstr>
      <vt:lpstr>Georgia</vt:lpstr>
      <vt:lpstr>Trebuchet MS</vt:lpstr>
      <vt:lpstr>Montserrat</vt:lpstr>
      <vt:lpstr>Times New Roman</vt:lpstr>
      <vt:lpstr>Lato</vt:lpstr>
      <vt:lpstr>Focus</vt:lpstr>
      <vt:lpstr>SOAP</vt:lpstr>
      <vt:lpstr>What is SOAP?</vt:lpstr>
      <vt:lpstr>Benefits of SOAP</vt:lpstr>
      <vt:lpstr>What are Envelopes?</vt:lpstr>
      <vt:lpstr>Headers</vt:lpstr>
      <vt:lpstr>Faults</vt:lpstr>
      <vt:lpstr>Fault Codes</vt:lpstr>
      <vt:lpstr>End - to - End  Data</vt:lpstr>
      <vt:lpstr>Flow of the SOAP API</vt:lpstr>
      <vt:lpstr>Other Facts about SOAP!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SOAP</dc:title>
  <cp:lastModifiedBy>Faye VanRoekel</cp:lastModifiedBy>
  <cp:revision>1</cp:revision>
  <dcterms:modified xsi:type="dcterms:W3CDTF">2019-11-03T22:31:16Z</dcterms:modified>
</cp:coreProperties>
</file>