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rebuchet MS" panose="020B070302020209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3f64b742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3f64b742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2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2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f64b742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3f64b742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caaedb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caaedb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f64b74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f64b74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2200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vercode.io/blog/what-is-continuous-integration-and-how-to-benefit-from-i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rtinfowler.com/articles/continuousintegra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Continuous Integration</a:t>
            </a:r>
            <a:endParaRPr sz="4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82875" y="3924925"/>
            <a:ext cx="4071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Web-420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All Commits are to the Mainline</a:t>
            </a:r>
            <a:endParaRPr b="1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907675" y="1307850"/>
            <a:ext cx="80049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Working copies are updated first to match the mainline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Conflicts are resolved with the mainline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Developer then builds on their local machine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If this works it can be committed to the mainline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Continuous Integration server checks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Build is initiated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719450" y="1350800"/>
            <a:ext cx="8217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NeverCode. (n.d.). . What is Continuous Integration and How to Benefit From It? Retrieved January 22, 2020, from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https://nevercode.io/blog/what-is-continuous-integration-and-how-to-benefit-from-it/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Martin Fowler. (2006, May 1).  Continuous Integration (article). Retrieved January 22, 2020, from: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https://martinfowler.com/articles/continuousintegration.html</a:t>
            </a:r>
            <a:endParaRPr sz="1600"/>
          </a:p>
          <a:p>
            <a:pPr marL="914400" lvl="0" indent="0" algn="l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Continuous Integration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Continuous Integration (CI) is a development practice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Developers integrate code into a shared repository many times per day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Check-In is verified by automated builds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This allows early detection of problems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Concept of Continuous Integration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300" y="869300"/>
            <a:ext cx="4607599" cy="38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7056525" y="4241125"/>
            <a:ext cx="1750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(Google Cloud, n.d.)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How does Continuous Integration start?</a:t>
            </a:r>
            <a:endParaRPr b="1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‘version control’ of your choice (Git, Bitbucket, SVN, etc.)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Write tests for the critical components in your code base (and treat your tests as production code).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a suitable continuous integration and delivery service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enables tests to run on pushes to the repository 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deploys builds where they are needed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Continuous Integration Benefits</a:t>
            </a:r>
            <a:endParaRPr b="1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884100" y="907000"/>
            <a:ext cx="79677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Transparency is increased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Visibility is increased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Issues can be raised and work can be planned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Fast feedback Loop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Quality and Impact feedback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Continuous integration tools - provide quick feedback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02400" y="3148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Benefits Continued...</a:t>
            </a:r>
            <a:endParaRPr b="1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884100" y="907000"/>
            <a:ext cx="79677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Issues are detected and fixed early in the process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tests fail - the developer then knows what to fix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Improved Quality and Testing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controllable or observable is the product?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Continuous integration and delivery drive this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Builds are delivered frequently and reliably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Standards are set for teams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Code integrates with the rest of the application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308975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Single Source Repository Needs</a:t>
            </a:r>
            <a:endParaRPr b="1"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719450" y="1350800"/>
            <a:ext cx="8217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Put everything into a repository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Test Scripts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Database Schema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Third-Party Libraries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Properties Files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Benefits Continued...</a:t>
            </a:r>
            <a:endParaRPr b="1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sz="20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50" y="1119225"/>
            <a:ext cx="71628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7042125" y="4700625"/>
            <a:ext cx="1750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(Google Cloud, n.d.)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719450" y="376750"/>
            <a:ext cx="8217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Best Continuous Integration &amp; Deployment Tools</a:t>
            </a:r>
            <a:endParaRPr b="1"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719450" y="1350800"/>
            <a:ext cx="8217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check Circle CI, Teamcity, SemaphoreCI and others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Many different options available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sure to select based on techstack &amp; requirements 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Consider Daily Work Flow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Macintosh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Lato</vt:lpstr>
      <vt:lpstr>Arial</vt:lpstr>
      <vt:lpstr>Montserrat</vt:lpstr>
      <vt:lpstr>Georgia</vt:lpstr>
      <vt:lpstr>Trebuchet MS</vt:lpstr>
      <vt:lpstr>Roboto</vt:lpstr>
      <vt:lpstr>Times New Roman</vt:lpstr>
      <vt:lpstr>Focus</vt:lpstr>
      <vt:lpstr>Continuous Integration</vt:lpstr>
      <vt:lpstr>What is Continuous Integration</vt:lpstr>
      <vt:lpstr>Concept of Continuous Integration</vt:lpstr>
      <vt:lpstr>How does Continuous Integration start?</vt:lpstr>
      <vt:lpstr>Continuous Integration Benefits</vt:lpstr>
      <vt:lpstr>Benefits Continued...</vt:lpstr>
      <vt:lpstr>Single Source Repository Needs</vt:lpstr>
      <vt:lpstr>Benefits Continued...</vt:lpstr>
      <vt:lpstr>Best Continuous Integration &amp; Deployment Tools</vt:lpstr>
      <vt:lpstr>All Commits are to the Mainline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</dc:title>
  <cp:lastModifiedBy>Faye VanRoekel</cp:lastModifiedBy>
  <cp:revision>1</cp:revision>
  <dcterms:modified xsi:type="dcterms:W3CDTF">2020-01-23T17:25:46Z</dcterms:modified>
</cp:coreProperties>
</file>