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3"/>
      <p:bold r:id="rId14"/>
      <p:italic r:id="rId15"/>
      <p:boldItalic r:id="rId16"/>
    </p:embeddedFont>
    <p:embeddedFont>
      <p:font typeface="Montserrat" pitchFamily="2" charset="77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>
      <p:cViewPr varScale="1">
        <p:scale>
          <a:sx n="133" d="100"/>
          <a:sy n="133" d="100"/>
        </p:scale>
        <p:origin x="5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3f64b7429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3f64b7429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f64b74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f64b74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c88fe43f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c88fe43f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f64b742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f64b742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3f64b7429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3f64b7429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44eb249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c44eb249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3f64b742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3f64b7429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3f64b742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3f64b742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444ef86c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444ef86c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aucelabs.com/blog/the-growing-importance-of-test-automation-skills-in-devop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plutora.com/blog/integration-testing-enterprise-devops" TargetMode="External"/><Relationship Id="rId4" Type="http://schemas.openxmlformats.org/officeDocument/2006/relationships/hyperlink" Target="https://medium.com/@briananderson2209/best-automation-testing-tools-for-2018-top-10-reviews-8a4a19f664d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070325" y="1578400"/>
            <a:ext cx="6006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DevOps Automated Testing</a:t>
            </a:r>
            <a:endParaRPr sz="32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297500" y="4893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References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1297500" y="15561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1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939600" y="1010700"/>
            <a:ext cx="7396800" cy="40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Fitzpatrick, S. (2018, July 19). The Growing Importance of Test Automation Skills in DevOps. Retrieved January 16, 2020, from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https://saucelabs.com/blog/the-growing-importance-of-test-automation-skills-in-devops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Anderson, B. (2019, June 19). Best Automation Testing Tools for 2019 (Top 10 reviews). Retrieved January 16, 2020, from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https://medium.com/@briananderson2209/best-automation-testing-tools-for-2018-top-10-reviews-8a4a19f664d2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Packer, D. (2019, January 22). Integration Testing in an Enterprise DevOps Environment.  Retrieved January 16, 2020, from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https://www.plutora.com/blog/integration-testing-enterprise-devops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DevOps Automation: How is Automation Applied in DevOps Practice. (2019, July 02). Retrieved January 16, 2020, from https://www.softwaretestinghelp.com/devops-automation/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25625" y="3822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What is Automated Testing?</a:t>
            </a:r>
            <a:endParaRPr sz="3200" b="1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020125" y="1372750"/>
            <a:ext cx="7837800" cy="3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of software separate from the software being tested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Controls the execution of tests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Compares actual outcomes with predicted outcomes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automate repetitive tasks in a formalized testing process already in place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perform additional testing that is difficult to do manually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Is critical for continuous delivery and continuous testing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125625" y="382275"/>
            <a:ext cx="76167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are the benefits of  Automated Testing?</a:t>
            </a:r>
            <a:endParaRPr b="1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3079900" y="1363200"/>
            <a:ext cx="4208400" cy="3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Greater Speed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More Reliable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Faster Feedback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Greater Accuracy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More Consistent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Greater Number of Deliveries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Automated Testing Information Continued</a:t>
            </a:r>
            <a:endParaRPr b="1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236500"/>
            <a:ext cx="7038900" cy="32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Process of implementing end-to-end automated testing through all phases of delivery life-cycles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Can be utilized with any type of application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Team tries to catch bugs earlier in the development process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3716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Bugs are then less expensive to fix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3716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This lowers the risk of time to the delivery schedule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Incremental changes made to an application can be reliably deployed at any time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are Unit Tests?</a:t>
            </a:r>
            <a:endParaRPr b="1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015300"/>
            <a:ext cx="7038900" cy="3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Code verifications which validate one specific behavior in a small section of the system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Usually a separate test for each class and method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Focus on code that has no external dependencies or calls to databases or web services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Very fast since the focus is narrow and there is a lack of dependencies on external systems/services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Functions usually return static, predefined values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are Integration Tests?</a:t>
            </a:r>
            <a:endParaRPr b="1"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7038900" cy="3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These tests validate behaviors between components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Usually are written by developers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Integration tests are slower than unit tests since they handle large amounts of ceremony to stand up connections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They also handle authentications and service latency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Sometimes they check behaviors for web services, database calls and other interactions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are User Acceptance Tests?</a:t>
            </a:r>
            <a:endParaRPr b="1"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7038900" cy="3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These tests validate a piece or slice of system functionality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These tests should not validate or perform low-level actions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Many times they are run with the User Interface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This makes them slower than both integration and unit tests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Need to focus the tests on high-value scenarios</a:t>
            </a:r>
            <a:endParaRPr sz="200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331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Why is Automation Valuable?</a:t>
            </a:r>
            <a:endParaRPr b="1"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1064775"/>
            <a:ext cx="7038900" cy="3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Test automation changes how a team designs and delivers software</a:t>
            </a:r>
            <a:endParaRPr sz="2000"/>
          </a:p>
          <a:p>
            <a:pPr marL="9144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There is  an investment of time taken in creating the automated tests</a:t>
            </a:r>
            <a:endParaRPr sz="2000"/>
          </a:p>
          <a:p>
            <a:pPr marL="9144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Test automation can change how a team builds the software</a:t>
            </a:r>
            <a:endParaRPr sz="2000"/>
          </a:p>
          <a:p>
            <a:pPr marL="9144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is an investment in the team’s skills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Automation Testing Tools - Why are they important?</a:t>
            </a:r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4294967295"/>
          </p:nvPr>
        </p:nvSpPr>
        <p:spPr>
          <a:xfrm>
            <a:off x="1335775" y="1307850"/>
            <a:ext cx="7038900" cy="3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Good tools are necessary for automation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is a piece within  DevOps 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Artificial intelligence trends have increased which offer capabilities for test generation and report outs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Automation will increase even more in the future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Microsoft Macintosh PowerPoint</Application>
  <PresentationFormat>On-screen Show (16:9)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Roboto</vt:lpstr>
      <vt:lpstr>Montserrat</vt:lpstr>
      <vt:lpstr>Times New Roman</vt:lpstr>
      <vt:lpstr>Lato</vt:lpstr>
      <vt:lpstr>Arial</vt:lpstr>
      <vt:lpstr>Focus</vt:lpstr>
      <vt:lpstr>DevOps Automated Testing</vt:lpstr>
      <vt:lpstr>What is Automated Testing?</vt:lpstr>
      <vt:lpstr>What are the benefits of  Automated Testing?</vt:lpstr>
      <vt:lpstr>Automated Testing Information Continued</vt:lpstr>
      <vt:lpstr>What are Unit Tests?</vt:lpstr>
      <vt:lpstr>What are Integration Tests?</vt:lpstr>
      <vt:lpstr>What are User Acceptance Tests?</vt:lpstr>
      <vt:lpstr>Why is Automation Valuable?</vt:lpstr>
      <vt:lpstr>Automation Testing Tools - Why are they important?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Automated Testing</dc:title>
  <cp:lastModifiedBy>Faye VanRoekel</cp:lastModifiedBy>
  <cp:revision>1</cp:revision>
  <dcterms:modified xsi:type="dcterms:W3CDTF">2020-01-16T20:32:58Z</dcterms:modified>
</cp:coreProperties>
</file>