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133" d="100"/>
          <a:sy n="133" d="100"/>
        </p:scale>
        <p:origin x="5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3f64b742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3f64b742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f64b742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3f64b742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f64b74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f64b74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f64b742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f64b742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f64b742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f64b742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c44eb249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c44eb249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f64b742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f64b742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3f64b74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3f64b74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444ef86c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444ef86c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3f64b742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3f64b742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donethis.com/two-pizza-tea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effer.com/resources/small-teams-why-startups-often-win-against-google-and-facebook-the-science-behind-why-smaller-teams-get-more-don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43250" y="1578400"/>
            <a:ext cx="56649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Two-Pizza Team Rule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Ideas for the Two-Pizza Rule</a:t>
            </a:r>
            <a:endParaRPr b="1"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Make teams feel smaller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Spend time getting to know team members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Transparency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Prevent social loafing and free-riding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Feedback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Frequent feedback is necessary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1297500" y="4893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References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939525" y="1307850"/>
            <a:ext cx="7396800" cy="3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Choi, J. (2018, December 6). The Science Behind Why Jeff Bezo’s Two-Pizza Team Rule Works.  Retrieved January 9, 2020 from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http://blog.idonethis.com/two-pizza-team/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Choi, J. (2016, March 22). Jeff Bezos’ 2 Pizza Rule: Why Small Teams Work More Productively. Retrieved January 9, 2020 from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https://beffer.com/resources/small-teams-why-startups-often-win-against-google-and-facebook-the-science-behind-why-smaller-teams-get-more-done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25625" y="382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What is the Two-Pizza Rule?</a:t>
            </a:r>
            <a:endParaRPr sz="3200"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20125" y="1372750"/>
            <a:ext cx="78378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Jeff Bezos (CEO of Amazon) is credited with this rule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Jeff coined this phrase in 2002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“If a team couldn’t be fed with two pizzas….it is too big”!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Ideal size team is a two-pizza team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Usually a team of 5-10 people</a:t>
            </a:r>
            <a:endParaRPr sz="24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Problems with Large Teams</a:t>
            </a:r>
            <a:endParaRPr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236500"/>
            <a:ext cx="70389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If the group gathered is too large, efficiency &amp; productivity goes down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Group leaders can have a hard time connecting with everyone in the group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Hard to connect with people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Interactions tend to be more shallow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Large groups tend to have more process problems in carrying out collective work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Why isn’t a bigger team better?</a:t>
            </a:r>
            <a:endParaRPr b="1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015300"/>
            <a:ext cx="7038900" cy="3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It is enticing to think more people will get more work done...but people in smaller teams are more productive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People become less engaged as numbers of teams go up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More people require more coordination and management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Communication becomes more difficult as teams expand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Hidden costs with large teams</a:t>
            </a:r>
            <a:endParaRPr sz="1900"/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Coordination Costs</a:t>
            </a:r>
            <a:endParaRPr sz="1900"/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Motivation Costs</a:t>
            </a:r>
            <a:endParaRPr sz="1900"/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Relational Costs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Problems Caused When Teams Grow</a:t>
            </a:r>
            <a:endParaRPr b="1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3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Less social pressure when groups are larger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Relational Loss - people feel they have less support when their group grows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Emotional Support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Problem Solving - Information Support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How work can be performed when there are setbacks becomes more difficult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People feel isolated and more stressed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Links between People in a Group</a:t>
            </a:r>
            <a:endParaRPr b="1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977000"/>
            <a:ext cx="7038900" cy="12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Number of  Links between people becomes the problem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Formula for determining the number of links between people in a group</a:t>
            </a:r>
            <a:endParaRPr sz="18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737" y="2235500"/>
            <a:ext cx="5598725" cy="24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7261400" y="4580700"/>
            <a:ext cx="16641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(Choi, 2018)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Using the formula...</a:t>
            </a:r>
            <a:endParaRPr b="1"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297500" y="1064775"/>
            <a:ext cx="70389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 the group size increases….the links increase….some examples of using the formula are:</a:t>
            </a:r>
            <a:endParaRPr sz="2000"/>
          </a:p>
          <a:p>
            <a:pPr marL="914400" lvl="0" indent="-355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team of 6 people </a:t>
            </a:r>
            <a:endParaRPr sz="2000"/>
          </a:p>
          <a:p>
            <a:pPr marL="13716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This creates 15 links between people!</a:t>
            </a:r>
            <a:endParaRPr sz="2000"/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Team of 12 people</a:t>
            </a:r>
            <a:endParaRPr sz="2000"/>
          </a:p>
          <a:p>
            <a:pPr marL="13716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This creates 66 links between people!</a:t>
            </a:r>
            <a:endParaRPr sz="2000"/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Business team of 50 people</a:t>
            </a:r>
            <a:endParaRPr sz="2000"/>
          </a:p>
          <a:p>
            <a:pPr marL="13716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Creates 1,225 links between people!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How can I start the Two-Pizza Rule?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4294967295"/>
          </p:nvPr>
        </p:nvSpPr>
        <p:spPr>
          <a:xfrm>
            <a:off x="1297500" y="1064775"/>
            <a:ext cx="70389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Figure out a ‘magic number’ of people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Stick with single digits of people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6 or 7 is ideal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Follow the ‘Cheers’ rule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more you can do to bring people together the better your team will be.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Make teamwork easier through being transparent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Provide teams data on their work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308975" y="664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 Scaling Fallacy</a:t>
            </a:r>
            <a:endParaRPr b="1"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40200" y="1579000"/>
            <a:ext cx="7038900" cy="32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Researchers Bradley Staats, Katherine Milkman and Craig Fox did an experiment with researching teams building with Legos to create a figure.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 person teams took 36 minutes to construct a figure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4 person teams took 52 minutes to construct a figure</a:t>
            </a:r>
            <a:endParaRPr sz="1800"/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This is 44% longer!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Macintosh PowerPoint</Application>
  <PresentationFormat>On-screen Show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</vt:lpstr>
      <vt:lpstr>Times New Roman</vt:lpstr>
      <vt:lpstr>Montserrat</vt:lpstr>
      <vt:lpstr>Lato</vt:lpstr>
      <vt:lpstr>Arial</vt:lpstr>
      <vt:lpstr>Focus</vt:lpstr>
      <vt:lpstr>Two-Pizza Team Rule</vt:lpstr>
      <vt:lpstr>What is the Two-Pizza Rule?</vt:lpstr>
      <vt:lpstr>Problems with Large Teams</vt:lpstr>
      <vt:lpstr>Why isn’t a bigger team better?</vt:lpstr>
      <vt:lpstr>Problems Caused When Teams Grow</vt:lpstr>
      <vt:lpstr>Links between People in a Group</vt:lpstr>
      <vt:lpstr>Using the formula...</vt:lpstr>
      <vt:lpstr>How can I start the Two-Pizza Rule?</vt:lpstr>
      <vt:lpstr>Team Scaling Fallacy</vt:lpstr>
      <vt:lpstr>Ideas for the Two-Pizza Rule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Two-Pizza Team Rule</dc:title>
  <cp:lastModifiedBy>Faye VanRoekel</cp:lastModifiedBy>
  <cp:revision>1</cp:revision>
  <dcterms:modified xsi:type="dcterms:W3CDTF">2020-01-10T15:22:53Z</dcterms:modified>
</cp:coreProperties>
</file>