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rebuchet MS" panose="020B070302020209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ops.com/blog/the-value-of-defined-on-call-rotat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crement.com/on-call/crafting-sustainable-on-call-rotatio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Pager Rotation Duties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Web-420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On-Call Conclusion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907675" y="1307850"/>
            <a:ext cx="8004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Team-wide rotations create camaraderie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Helps diagnose and resolve incidents more effectively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Improves availability and reliability for customers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On-call personnel are the first line to defense against customer-impacting outages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Ensures issues are resolved quickly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04250" y="1307850"/>
            <a:ext cx="7606200" cy="3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Holloran, D. (2018, April 16). The Value of Defined On-Call Rotations. Retrieved August 8, 2019,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https://victorops.com/blog/the-value-of-defined-on-call-rotations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Ryn Daniels. (2017, Apr). Crafting Sustainable On-Call Rotations (article). Retrieved from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https://increment.com/on-call/crafting-sustainable-on-call-rotations/</a:t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800">
                <a:solidFill>
                  <a:srgbClr val="DE32DE"/>
                </a:solidFill>
                <a:latin typeface="Arial"/>
                <a:ea typeface="Arial"/>
                <a:cs typeface="Arial"/>
                <a:sym typeface="Arial"/>
              </a:rPr>
              <a:t>´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Kim, G., Debois, P., Willis, J., Humble, J., &amp; Allspaw, J. (2017). </a:t>
            </a:r>
            <a:r>
              <a:rPr lang="en" sz="18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DevOps handbook: How to create world-class agility, reliability, and security in technology organizations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Portland, OR: IT Revolution Press, LLC.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are Pager Rotation Duties?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Putting an on-call rotation in place for  operations engineers, or architects or development managers to fix issues for software services as they arise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On-Call engineer or developer  gets paged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Expectation is to  fix the issue right away, OR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escalate the issue if they are not able to fix it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Engineer must perform troubleshooting during the on-call shift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Traditional Pager Rotation Challenges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Developers give the code...and leave operation and maintenance of the code to an Operations team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Many times developers do not have experience in handling production workloads; difficult to deliver non-performant code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The ‘operations’ developers would take longer to fix broken code that was written by someone else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Often times the code would have to be escalated to the developer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Problems with Pager Rotations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Disruptive!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Regular work doesn’t get done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During the night - wakes people up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Work-Life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Nightime….alert fatigue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Alerts do not necessarily require immediate action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People are unable to make personal plans since they are on-call and could be contacted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Examples of Solutions 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121000"/>
            <a:ext cx="67668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coding or architectural decisions are made - everyone in the value stream is aware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Rotate pager rotation duties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a balance between fixing production defects &amp; developing new functionality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understanding that business goals are not achieved only by marking features as completed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‘Operations’ do not feel isolated with production issues related to code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Practices for Pager Rotations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644550" y="907000"/>
            <a:ext cx="7967700" cy="4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software for automation 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Removes steps in getting the information communicated Saves time &amp; minimizes overhead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Routes notifications to on-call persons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Define escalation policies &amp;  decide what actions must take place during an incident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Define ‘Tiers’ 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1st Tier:  person who wrote code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2nd Tier: person who understands network and hardware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More Best Practices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Enable easy overrides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Establish time limits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the person doesn’t respond on time - automatically forward the issue to another person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Ensure 24 hour/7 days a week coverage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Allow for shift flexibility for staff and allow trades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 coverage considering time zones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308950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Setting Up Teams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 up service and server-level monitoring and dashboards for teams to understand system performance &amp; health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Issues should be routed to the on-call person </a:t>
            </a:r>
            <a:endParaRPr sz="2000"/>
          </a:p>
          <a:p>
            <a:pPr marL="13716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Teammates are recruited as needed to resolve issues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Issues should be routed to the on-call person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collaboration tool with a team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Decide which teams are assigned on-call responsibilities per service</a:t>
            </a:r>
            <a:endParaRPr sz="2000"/>
          </a:p>
          <a:p>
            <a:pPr marL="137160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Transparency &amp; Communication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not communicate changes at the last minute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everyone up to speed about changes in the schedule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 aware of on-call hours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an on-call timeline - so people are aware of the schedule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People can plan activities around the schedule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Macintosh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Lato</vt:lpstr>
      <vt:lpstr>Arial</vt:lpstr>
      <vt:lpstr>Roboto</vt:lpstr>
      <vt:lpstr>Montserrat</vt:lpstr>
      <vt:lpstr>Trebuchet MS</vt:lpstr>
      <vt:lpstr>Georgia</vt:lpstr>
      <vt:lpstr>Times New Roman</vt:lpstr>
      <vt:lpstr>Focus</vt:lpstr>
      <vt:lpstr>Pager Rotation Duties</vt:lpstr>
      <vt:lpstr>What are Pager Rotation Duties?</vt:lpstr>
      <vt:lpstr>Traditional Pager Rotation Challenges</vt:lpstr>
      <vt:lpstr>Problems with Pager Rotations</vt:lpstr>
      <vt:lpstr>Examples of Solutions </vt:lpstr>
      <vt:lpstr>Best Practices for Pager Rotations</vt:lpstr>
      <vt:lpstr>More Best Practices</vt:lpstr>
      <vt:lpstr>Setting Up Teams</vt:lpstr>
      <vt:lpstr>Transparency &amp; Communication</vt:lpstr>
      <vt:lpstr>On-Call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 Rotation Duties</dc:title>
  <cp:lastModifiedBy>Faye VanRoekel</cp:lastModifiedBy>
  <cp:revision>1</cp:revision>
  <dcterms:modified xsi:type="dcterms:W3CDTF">2020-02-02T23:25:56Z</dcterms:modified>
</cp:coreProperties>
</file>