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Trebuchet MS" panose="020B070302020209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5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74e8c1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74e8c1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74e8c1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74e8c1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alservicemanagement.com/blog/how-to-make-it-change-management-work-for-everyo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cessmaker.com/blog/workflow-processes/it-change-request-process-best-pract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51850" y="1578400"/>
            <a:ext cx="4803000" cy="17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Dangers of the Change Approval Processes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184150" y="882600"/>
            <a:ext cx="76062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Rance, S. (2017, January 24). How to make IT change management work for everyone.  Retrieved February 7, 2020,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https://www.optimalservicemanagement.com/blog/how-to-make-it-change-management-work-for-everyone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Saunders, J. (2017, October 9). IT Change Request Process: Best Practices. Retrieved February 7, 2020 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https://www.processmaker.com/blog/workflow-processes/it-change-request-process-best-practices/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Kim, G., Debois, P., Willis, J., Humble, J., &amp; Allspaw, J. (2017). </a:t>
            </a:r>
            <a:r>
              <a:rPr lang="en" sz="1800" i="1">
                <a:latin typeface="Arial"/>
                <a:ea typeface="Arial"/>
                <a:cs typeface="Arial"/>
                <a:sym typeface="Arial"/>
              </a:rPr>
              <a:t>The DevOps handbook: How to create world-class agility, reliability, and security in technology organizations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 Portland, OR: IT Revolution Press, LLC.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‘Change Approval Process’?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</a:t>
            </a:r>
            <a:r>
              <a:rPr lang="en" sz="2400"/>
              <a:t>he process of any change to an application - from development to production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Depending on the type of change, it can incorporate several stages of approval 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 rather tedious or slow process</a:t>
            </a: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Change Management Information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often be a frustrating part in IT Organizations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cause delays and block projects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often defer or deny proposed changes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Companies may try to reduce delays by improving efficiency of the change management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Oten times there is an ‘us and them’ situation when some teams are trying to implement changes and others block them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Using Standard Changes for Efficiency 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Standard Changes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Well defined &amp; low risk changes that are pre-approved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People do not need to wait for permission to make changes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Personnel follow an agreed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Change could  be replacing equipment with a newer model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Could increase the amount of storage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08525" y="393750"/>
            <a:ext cx="7327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Efficiency Changes Continued... 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Delegating Change Authority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Giving someone authority to approve lower risk changes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Authority for authorizing installation of firmware updates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Change Models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Predefined steps to implement a change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Save time and Effort when changes are reviewed, approved and implemented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Make sure everyone knows order of updates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End-to-End Processes	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90075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change management is part of a business process (not just an IT process)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IT functionality to support customers;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Authorization needs to be viewed as part of the end to end workflow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Collaborate  and create a process where changes flow into production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change authorization as part of the wider process and not as an add-on activity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to End Process for Change Approval</a:t>
            </a:r>
            <a:endParaRPr b="1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64" y="860500"/>
            <a:ext cx="5727473" cy="34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250100" y="4503900"/>
            <a:ext cx="3038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(Creatly, 2019)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for Change Approval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 and map change management activities for groups - these can be different and individualized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Speed is increased with deployment of efficient change requests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Reduces the chances of mistakes made in a hurry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chance of emergency changes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accuracy on assessing business &amp; customer impact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Change Request Process Thoughts</a:t>
            </a:r>
            <a:endParaRPr b="1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Software Changes impact entire companies - this can affect customers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proactive is best - identify and mitigate risks in a timely manner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Involve stakeholders in implementation of initiatives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 processes can speed up deployment &amp; prevent disruptions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Macintosh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Lato</vt:lpstr>
      <vt:lpstr>Georgia</vt:lpstr>
      <vt:lpstr>Trebuchet MS</vt:lpstr>
      <vt:lpstr>Times New Roman</vt:lpstr>
      <vt:lpstr>Arial</vt:lpstr>
      <vt:lpstr>Focus</vt:lpstr>
      <vt:lpstr>The Dangers of the Change Approval Processes</vt:lpstr>
      <vt:lpstr>What is the ‘Change Approval Process’?</vt:lpstr>
      <vt:lpstr>Change Management Information</vt:lpstr>
      <vt:lpstr>Using Standard Changes for Efficiency </vt:lpstr>
      <vt:lpstr>Efficiency Changes Continued... </vt:lpstr>
      <vt:lpstr>End-to-End Processes </vt:lpstr>
      <vt:lpstr>End to End Process for Change Approval</vt:lpstr>
      <vt:lpstr>Benefits for Change Approval</vt:lpstr>
      <vt:lpstr>Change Request Process Thoughts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Dangers of the Change Approval Processes</dc:title>
  <cp:lastModifiedBy>Faye VanRoekel</cp:lastModifiedBy>
  <cp:revision>1</cp:revision>
  <dcterms:modified xsi:type="dcterms:W3CDTF">2020-02-07T21:33:41Z</dcterms:modified>
</cp:coreProperties>
</file>