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Lato" panose="020F0502020204030203" pitchFamily="34" charset="77"/>
      <p:regular r:id="rId17"/>
      <p:bold r:id="rId18"/>
      <p:italic r:id="rId19"/>
      <p:boldItalic r:id="rId20"/>
    </p:embeddedFon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Trebuchet MS" panose="020B070302020209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712"/>
  </p:normalViewPr>
  <p:slideViewPr>
    <p:cSldViewPr snapToGrid="0">
      <p:cViewPr varScale="1">
        <p:scale>
          <a:sx n="136" d="100"/>
          <a:sy n="136" d="100"/>
        </p:scale>
        <p:origin x="224" y="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9b6c9f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9b6c9f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9b6c9ff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9b6c9ff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caaedb7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caaedb7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doughnut.com/articles/2018/march/tech-and-decision-making-a-complex-=relationshi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uxmagi.com/what-is-a-business-decis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751850" y="1578400"/>
            <a:ext cx="5021400" cy="17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Technology Driven Decisions vs. Business Driven Decisions</a:t>
            </a:r>
            <a:endParaRPr sz="25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82875" y="3924925"/>
            <a:ext cx="4071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Web-420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184150" y="882600"/>
            <a:ext cx="7606200" cy="3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Pilipenko, M. (2018, April 5). Technology and Decision-Making: A Complex Relationship,  Retrieved February 12, 2020,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https://www.digitaldoughnut.com/articles/2018/march/tech-and-decision-making-a-complex-relationship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Lux Magi (Ed.). (n.d.). What is a Operational Business Decision? Retrieved February 10, 2020,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http://www.luxmagi.com/what-is-a-business-decision/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Kim, G., Debois, P., Willis, J., Humble, J., &amp; Allspaw, J. (2017). </a:t>
            </a:r>
            <a:r>
              <a:rPr lang="en" sz="1800" i="1">
                <a:latin typeface="Arial"/>
                <a:ea typeface="Arial"/>
                <a:cs typeface="Arial"/>
                <a:sym typeface="Arial"/>
              </a:rPr>
              <a:t>The DevOps handbook: How to create world-class agility, reliability, and security in technology organizations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 Portland, OR: IT Revolution Press, LLC.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a Technology Driven Decision?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55925" y="1014750"/>
            <a:ext cx="7837800" cy="3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the past, technology decision-making responsibility has often been diffused throughout hospitals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Providers are taking a more considered and coherent approach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Technology should be viewed as an integrating rather than a divisive element in hospital planning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Decision Making Process about technology has 4 key elements:</a:t>
            </a:r>
            <a:endParaRPr sz="2000"/>
          </a:p>
          <a:p>
            <a:pPr marL="13716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Assessment</a:t>
            </a:r>
            <a:endParaRPr sz="2000"/>
          </a:p>
          <a:p>
            <a:pPr marL="13716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Planning</a:t>
            </a:r>
            <a:endParaRPr sz="2000"/>
          </a:p>
          <a:p>
            <a:pPr marL="13716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Acquisition</a:t>
            </a:r>
            <a:endParaRPr sz="2000"/>
          </a:p>
          <a:p>
            <a:pPr marL="13716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Management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Process of Making Technology Decisions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055925" y="1014750"/>
            <a:ext cx="7837800" cy="3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Technology Assessment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Formation of a technology advisory committee </a:t>
            </a:r>
            <a:endParaRPr sz="200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Reviews and evaluates requests for new and emerging technology</a:t>
            </a:r>
            <a:endParaRPr sz="200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Reviews capital budget requests</a:t>
            </a:r>
            <a:endParaRPr sz="200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Sets mission-based and strategic priorities 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Technology Planning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Allows hospitals to set long-term goals for technology acquisition</a:t>
            </a:r>
            <a:endParaRPr sz="200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Audit existing technologies</a:t>
            </a:r>
            <a:endParaRPr sz="200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Evaluation and review technology trends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Process of Making Technology Decisions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055925" y="1014750"/>
            <a:ext cx="7837800" cy="3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Technology Acquisition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Facilitate acquisition and management process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Allows hospitals to negotiate costs and budget for training, spare parts, service, upgrades and support.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Technology Management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Pool resources with other providers in the area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Enhance effectiveness of the use and acquisition of technology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Collaboration and share risks and intensive services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Avoid duplication of equipment and facilitites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a Business Driven Decision?</a:t>
            </a:r>
            <a:endParaRPr b="1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Strategic Decisions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Should we enter a certain market, which partners should we choose?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Routine Decisions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Manually made or automatically made during business operations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Operational Decisions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Regular basis decisions - calculations of outcomes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Has an observable impact on the behavior of an organization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Making Decisions</a:t>
            </a:r>
            <a:endParaRPr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Making Decisions is natural and integral part of a company’s management process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Decisions are made to ensure continued operation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Constant process of decision making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Can be a small or large corporation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Ensures continued growth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Ensures achievement of business goals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Business Intelligence</a:t>
            </a:r>
            <a:endParaRPr b="1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990075"/>
            <a:ext cx="7317000" cy="3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Term was coined by Gartner Group in the late 1980s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Describes technology-driven process which leverages various software solutions and service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Transforms data into actionable information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Helps decision makers understand the current state of company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Business Intelligence tools are critical component of a successful company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managers to streamline effort needed to obtain information for decision making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02400" y="3148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Collecting Data for Decision Making</a:t>
            </a:r>
            <a:endParaRPr b="1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990075"/>
            <a:ext cx="6766800" cy="3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tracking &amp; Activity tracking is a way to collect data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Keeping track of your team’s time expenses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Integrate tools into internal processes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Figure out which projects are the biggest profit-drivers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Ask what types of tasks take your team longer to accomplish than others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Study and analyze the information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Technology Decisions for your Organization</a:t>
            </a:r>
            <a:endParaRPr b="1"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Technology aids in both user and industry efficiency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Increases production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Automates processes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Makes communication more accessible for groups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Ever-changing and evolving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Ensure your organization stays ahead and on the cutting edge of technology</a:t>
            </a: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Macintosh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Georgia</vt:lpstr>
      <vt:lpstr>Trebuchet MS</vt:lpstr>
      <vt:lpstr>Times New Roman</vt:lpstr>
      <vt:lpstr>Lato</vt:lpstr>
      <vt:lpstr>Montserrat</vt:lpstr>
      <vt:lpstr>Arial</vt:lpstr>
      <vt:lpstr>Focus</vt:lpstr>
      <vt:lpstr>Technology Driven Decisions vs. Business Driven Decisions</vt:lpstr>
      <vt:lpstr>What is a Technology Driven Decision?</vt:lpstr>
      <vt:lpstr>Process of Making Technology Decisions</vt:lpstr>
      <vt:lpstr>Process of Making Technology Decisions</vt:lpstr>
      <vt:lpstr>What is a Business Driven Decision?</vt:lpstr>
      <vt:lpstr>Making Decisions</vt:lpstr>
      <vt:lpstr>Business Intelligence</vt:lpstr>
      <vt:lpstr>Collecting Data for Decision Making</vt:lpstr>
      <vt:lpstr>Technology Decisions for your Organization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Driven Decisions vs. Business Driven Decisions</dc:title>
  <cp:lastModifiedBy>Faye VanRoekel</cp:lastModifiedBy>
  <cp:revision>1</cp:revision>
  <dcterms:modified xsi:type="dcterms:W3CDTF">2020-02-12T00:19:48Z</dcterms:modified>
</cp:coreProperties>
</file>