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>
      <p:cViewPr varScale="1">
        <p:scale>
          <a:sx n="156" d="100"/>
          <a:sy n="156" d="100"/>
        </p:scale>
        <p:origin x="3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f64b74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f64b74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3f64b7429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3f64b7429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3f64b7429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3f64b7429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e626e426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e626e426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d74e8c15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d74e8c15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sz="20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3f64b7429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3f64b7429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20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3f64b7429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3f64b7429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3f64b7429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3f64b7429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softwarequality.techtarget.com/answer/What-does-change-management-mean-in-software-development-and-Q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403400" y="1578400"/>
            <a:ext cx="5151300" cy="17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Change Management</a:t>
            </a:r>
            <a:endParaRPr sz="35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482875" y="3924925"/>
            <a:ext cx="40719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Web-430 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86800" y="3529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/>
              <a:t>What is Change Management?  </a:t>
            </a:r>
            <a:endParaRPr sz="3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161325"/>
            <a:ext cx="7038900" cy="3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Within software development  - change management involves tracking and managing changes to artifacts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914400" lvl="1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○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Examples are: code and requirements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In order for application development to have effectiveness - change management  is a critical component!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/>
              <a:t>Change Management Tools</a:t>
            </a:r>
            <a:endParaRPr sz="3200" b="1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053050" y="1020275"/>
            <a:ext cx="7635300" cy="3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managing changes to artifacts (i.e. code changes) 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can also be referred to as "configuration management." 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Change Management tools handle version control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Prevents more than one person from modifying the artifacts at the same time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Tools track changes that are made, backs out changes when necessary, or allows for multiple paths, so that different versions of a particular product can be developed simultaneously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Tracking Changes</a:t>
            </a:r>
            <a:endParaRPr b="1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198225"/>
            <a:ext cx="7513200" cy="30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 all changes have the same impact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Amount of lines of code being modified does not measure how risky the change is.. 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Small changes can become big problems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ITIL classifies changes &amp; applys DevOps principles. 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standard, normal, and emergency changes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874400" y="393750"/>
            <a:ext cx="80625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Different Types of Changes</a:t>
            </a:r>
            <a:endParaRPr b="1"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052250"/>
            <a:ext cx="7524000" cy="30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AutoNum type="arabicPeriod"/>
            </a:pPr>
            <a:r>
              <a:rPr lang="e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tandard change</a:t>
            </a:r>
            <a:r>
              <a:rPr lang="e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9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AutoNum type="alphaLcPeriod"/>
            </a:pPr>
            <a:r>
              <a:rPr lang="e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Low-risk change, well known, follows strict procedure</a:t>
            </a: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AutoNum type="arabicPeriod"/>
            </a:pPr>
            <a:r>
              <a:rPr lang="en"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Normal change</a:t>
            </a:r>
            <a:endParaRPr sz="19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9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AutoNum type="alphaLcPeriod"/>
            </a:pPr>
            <a:r>
              <a:rPr lang="e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Unsure of the risk with normal changes </a:t>
            </a: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9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AutoNum type="alphaLcPeriod"/>
            </a:pPr>
            <a:r>
              <a:rPr lang="e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Can be new changes - can request from a Change Advisory Board to decide impact of the system</a:t>
            </a: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AutoNum type="arabicPeriod"/>
            </a:pPr>
            <a:r>
              <a:rPr lang="en"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Emergency change</a:t>
            </a:r>
            <a:r>
              <a:rPr lang="e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9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AutoNum type="alphaLcPeriod"/>
            </a:pPr>
            <a:r>
              <a:rPr lang="e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Changes needing immediate attention.</a:t>
            </a: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9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AutoNum type="alphaLcPeriod"/>
            </a:pPr>
            <a:r>
              <a:rPr lang="e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Cannot wait to make these changes</a:t>
            </a: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85025" y="506600"/>
            <a:ext cx="73278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Avoiding Manual Changes</a:t>
            </a:r>
            <a:endParaRPr b="1"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071425" y="1307850"/>
            <a:ext cx="7755000" cy="33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Deployments are SO much easier!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There are times that manual changes are needed - make this the exception - not the normal thing to do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tools to help trigger alerts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 Management Tool 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Alerts for running out of space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Put Automated Processes in place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Dramatic to Non-Dramatic Changes</a:t>
            </a:r>
            <a:endParaRPr b="1"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297500" y="1047850"/>
            <a:ext cx="6766800" cy="3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Change Advisory Board - start seeing fewer incidents with automation</a:t>
            </a: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9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Char char="○"/>
            </a:pPr>
            <a:r>
              <a:rPr lang="e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Changes seem less risky</a:t>
            </a: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9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Char char="○"/>
            </a:pPr>
            <a:r>
              <a:rPr lang="e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Less need for human intervention</a:t>
            </a: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Normal changes become standard changes</a:t>
            </a: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Less human intervention is needed</a:t>
            </a: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Check tests.</a:t>
            </a: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Verify the difference between tests failing and automation errors</a:t>
            </a: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202400" y="314850"/>
            <a:ext cx="73311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Automation Tips</a:t>
            </a:r>
            <a:endParaRPr b="1"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1297500" y="990075"/>
            <a:ext cx="6766800" cy="3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Incorporate audit trails into the pipeline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Ability to see when or how much time the change took, data on who approved the change &amp; why it was needed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Audit logs help - become a trail for changes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 change is an emergency change - this helps to have the information to go back to at a later date.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Ability to see if processes were followed or skipped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References</a:t>
            </a:r>
            <a:endParaRPr b="1"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1"/>
          </p:nvPr>
        </p:nvSpPr>
        <p:spPr>
          <a:xfrm>
            <a:off x="1297500" y="15561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1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1"/>
          </p:nvPr>
        </p:nvSpPr>
        <p:spPr>
          <a:xfrm>
            <a:off x="893300" y="882600"/>
            <a:ext cx="8045400" cy="3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Kim, G., Debois, P., Willis, J., Humble, J., &amp; Allspaw, J. (2017). </a:t>
            </a:r>
            <a:r>
              <a:rPr lang="en" sz="1800" i="1">
                <a:latin typeface="Arial"/>
                <a:ea typeface="Arial"/>
                <a:cs typeface="Arial"/>
                <a:sym typeface="Arial"/>
              </a:rPr>
              <a:t>The DevOps handbook: How to create world-class agility, reliability, and security in technology organizations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. Portland, OR: IT Revolution Press, LLC.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Francino, Y. (2010, May 28). What does “change management” mean in software development and QA? Retrieved February 28, 2020 from </a:t>
            </a: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https://searchsoftwarequality.techtarget.com/answer/What-does-change-management-mean-in-software-development-and-QA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Melendez, C. (2017, November 29). How Does DevOps Handle Change Management? Retrieved February 28, 2020 from https://aspetraining.com/resources/blog/devops-change-management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513</Words>
  <Application>Microsoft Macintosh PowerPoint</Application>
  <PresentationFormat>On-screen Show (16:9)</PresentationFormat>
  <Paragraphs>53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Lato</vt:lpstr>
      <vt:lpstr>Calibri</vt:lpstr>
      <vt:lpstr>Montserrat</vt:lpstr>
      <vt:lpstr>Arial</vt:lpstr>
      <vt:lpstr>Georgia</vt:lpstr>
      <vt:lpstr>Trebuchet MS</vt:lpstr>
      <vt:lpstr>Times New Roman</vt:lpstr>
      <vt:lpstr>Focus</vt:lpstr>
      <vt:lpstr>Change Management</vt:lpstr>
      <vt:lpstr>What is Change Management?   </vt:lpstr>
      <vt:lpstr>Change Management Tools</vt:lpstr>
      <vt:lpstr>Tracking Changes</vt:lpstr>
      <vt:lpstr>Different Types of Changes</vt:lpstr>
      <vt:lpstr>Avoiding Manual Changes</vt:lpstr>
      <vt:lpstr>Dramatic to Non-Dramatic Changes</vt:lpstr>
      <vt:lpstr>Automation Tips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Management</dc:title>
  <cp:lastModifiedBy>Faye VanRoekel</cp:lastModifiedBy>
  <cp:revision>1</cp:revision>
  <dcterms:modified xsi:type="dcterms:W3CDTF">2020-02-28T21:24:08Z</dcterms:modified>
</cp:coreProperties>
</file>