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Trebuchet MS" panose="020B070302020209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626e42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626e42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74e8c1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74e8c1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ecurity/secure-source-code-rep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csc.gov.uk/collection/developers-collection?curPage=/collection/developers-collection/principles/protect-your-code-repository" TargetMode="External"/><Relationship Id="rId4" Type="http://schemas.openxmlformats.org/officeDocument/2006/relationships/hyperlink" Target="https://snyk.io/blog/ten-git-hub-security-best-practic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51850" y="1578400"/>
            <a:ext cx="4803000" cy="17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Security Controls in Shared Code Source Repositories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Web-430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184150" y="882600"/>
            <a:ext cx="77547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Assembla (Ed.). (n.d.). How to Secure Your Source Code. Retrieved February 18, 2020,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https://www.assembla.com/security/secure-source-code-report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Maple, Simon, &amp; Preston-Werner, Tom. (2019, August 5). 10 GitHub Security Best Practices. Retrieved February 18,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https://snyk.io/blog/ten-git-hub-security-best-practices/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NCSC. (2018, November 22). Secure Development and Deployment Guidance. Retrieved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https://www.ncsc.gov.uk/collection/developers-collection?curPage=/collection/developers-collection/principles/protect-your-code-repository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86800" y="352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Code Repository Protection  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Things to Remember!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Code is only as secure as the systems used to create it!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Make sure the repository where code is stored is sufficiently secure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Code Repository Protection</a:t>
            </a:r>
            <a:endParaRPr sz="32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161325"/>
            <a:ext cx="70389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Attackers may be able to modify a code base without the developers knowledge or permission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Can be a loss of access credentials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Breaches of underlying services may happen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If using a repository: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 version control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Peer Review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Built-In Auditing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Security Actions that Can Be Utilized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423900"/>
            <a:ext cx="70389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Protect all access credentials for systems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Consider Repository Exposure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Include Open Code in Risk Models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Review Code Changes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Separate Secret Credentials from Source Code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874400" y="393750"/>
            <a:ext cx="8062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Additional Security Actions that Can Be Utilized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052250"/>
            <a:ext cx="75240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External code changes may be malicious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Swiftly revoke access to repositories when it is no longer required or in the event of a compromise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Choose a trusted repository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Ensure code is backed up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Control identity if using a publicly accessible repository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08525" y="393750"/>
            <a:ext cx="7327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Storing Credentials or Code in GitHub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156050" y="1090450"/>
            <a:ext cx="77550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Widespread problem of storing passwords in repositories on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good practices to prevent sensitive data from being added to your repository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‘Git-Secrets’ - this analyzes commits to ensure there are not passwords getting pushed to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in CI or CD pipelines to break builds when sensitive information is found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team-wide rules to prevent &amp; watch for bad actions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tools to manage secrecy (i.e. Vault)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 identity and user management tool chains (i.e. Keycloak)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Tightly Control Access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170100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 2 factor authentication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NOT share accounts or passwords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Secure laptops or other devices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Manage team access.  Give contributors access to data that they need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Revoke access from users no longer with your team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 a SECURITY.md File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990075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will highlight security within a project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Suggested topics to include in the SECURITY.md file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Update Policy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Related Configuration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Disclosure Policy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Known Security Gaps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Future Enhancements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 Security Testing to PRS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Within GitHub’s event driven Git Hook framework: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Send HTTP POST requests when event are fired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Act on pull_request events and test incremental code changes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a PR is created, a HTTP POST should be fired.  </a:t>
            </a:r>
            <a:endParaRPr sz="2000"/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Test the latest updates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Ensure code and config changes align with security expectations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Macintosh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Lato</vt:lpstr>
      <vt:lpstr>Trebuchet MS</vt:lpstr>
      <vt:lpstr>Georgia</vt:lpstr>
      <vt:lpstr>Montserrat</vt:lpstr>
      <vt:lpstr>Times New Roman</vt:lpstr>
      <vt:lpstr>Calibri</vt:lpstr>
      <vt:lpstr>Focus</vt:lpstr>
      <vt:lpstr>Security Controls in Shared Code Source Repositories</vt:lpstr>
      <vt:lpstr>Code Repository Protection   </vt:lpstr>
      <vt:lpstr>Code Repository Protection</vt:lpstr>
      <vt:lpstr>Security Actions that Can Be Utilized</vt:lpstr>
      <vt:lpstr>Additional Security Actions that Can Be Utilized</vt:lpstr>
      <vt:lpstr>Storing Credentials or Code in GitHub</vt:lpstr>
      <vt:lpstr>Tightly Control Access</vt:lpstr>
      <vt:lpstr>Add a SECURITY.md File</vt:lpstr>
      <vt:lpstr>Add Security Testing to PRS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Code Source Repositories</dc:title>
  <cp:lastModifiedBy>Faye VanRoekel</cp:lastModifiedBy>
  <cp:revision>1</cp:revision>
  <dcterms:modified xsi:type="dcterms:W3CDTF">2020-02-20T01:57:58Z</dcterms:modified>
</cp:coreProperties>
</file>