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9" r:id="rId7"/>
    <p:sldId id="290" r:id="rId8"/>
    <p:sldId id="291" r:id="rId9"/>
    <p:sldId id="285" r:id="rId10"/>
    <p:sldId id="286" r:id="rId11"/>
    <p:sldId id="287" r:id="rId12"/>
    <p:sldId id="28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U0Gul38kHfHxfcBN6ndzQ==" hashData="v+jvhuOf2i3Kzo5YtR9i0qZh1JNm4kPXGdLAxZuo6oQs5Y3ZW678/eep52uBUvW7KCEB5BT45PJPVZRxZDk4nw=="/>
  <p:extLst>
    <p:ext uri="{521415D9-36F7-43E2-AB2F-B90AF26B5E84}">
      <p14:sectionLst xmlns:p14="http://schemas.microsoft.com/office/powerpoint/2010/main">
        <p14:section name="Default Section" id="{8E68E40D-F43E-4E6D-9B18-3D0C034C40FA}">
          <p14:sldIdLst>
            <p14:sldId id="256"/>
            <p14:sldId id="257"/>
          </p14:sldIdLst>
        </p14:section>
        <p14:section name="Start" id="{C0014E7A-1431-4AD8-9591-448AECFE5746}">
          <p14:sldIdLst>
            <p14:sldId id="258"/>
            <p14:sldId id="283"/>
            <p14:sldId id="284"/>
            <p14:sldId id="289"/>
            <p14:sldId id="290"/>
            <p14:sldId id="291"/>
            <p14:sldId id="285"/>
            <p14:sldId id="286"/>
            <p14:sldId id="287"/>
            <p14:sldId id="288"/>
          </p14:sldIdLst>
        </p14:section>
        <p14:section name="End" id="{D6656D7A-6B5A-44CE-A955-C2ADD7ABE03B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76E0"/>
    <a:srgbClr val="E893CF"/>
    <a:srgbClr val="FAF0E4"/>
    <a:srgbClr val="F3BCC8"/>
    <a:srgbClr val="FF8551"/>
    <a:srgbClr val="9BCDD2"/>
    <a:srgbClr val="FF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4" y="90"/>
      </p:cViewPr>
      <p:guideLst>
        <p:guide orient="horz" pos="391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A90D-110D-4E90-B9DA-F8455E56D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5197-CF60-48FC-BB46-618536C2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BF5D1-B359-4454-8DD6-F3F6593A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F736-7CDE-4FC3-9065-C3254FE5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DEA0-3800-4A1D-B77E-06D10AE4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67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D2DF-2BBC-48D6-970E-DA3257D0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068E6-3BB2-4159-9D7D-80DFB206A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4BE9-DCA6-4EF5-86EB-8CE2398F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1840-3A08-4A5E-846C-CD56F2F4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565C-5855-44D3-81C6-26802FE3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14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43EC0-6A24-45F6-9357-E2BD4A481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3CA59-2A3B-4C7B-9C99-955CE5BB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9FA1-1831-4FA2-93C3-9B015CB1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5DDC-4868-4F21-92A8-A8EA8EBE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9463-0BDA-49E6-B655-E5FF27D7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16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604-FBB8-4998-B13E-477FA979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F5F7-16A0-43FD-B048-21C8017A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1648B-8DE8-49CC-8AAC-F40561A1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6EDC-5DC0-4304-BD87-AB650260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3061-386E-4E9D-B755-91308EC8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703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368C-7F08-44F3-A290-8252528D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2258-71EF-41E9-B150-2C6F41237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9CDC-EC1D-4D6B-A86E-AC9AFB90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D1BD-0F9B-45BF-9A3A-33AC626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B220-60AD-46C3-A0D0-6BB3123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97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E1E3-B12E-4247-9D79-830228AA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9203-C18E-48EB-9D2A-D08BBC42B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6ABE6-2469-419F-9B22-FE87629A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2AF7-8E1F-44B3-B798-704489A2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2907B-DD20-454C-B3AD-B3152DD7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6A56-1611-4F00-8525-DECBD060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595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7A97-47C1-4250-A9E4-3A653883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3F05-639A-44ED-ACB2-9C4B495D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9553-E743-4CFE-A6A4-2F9F2D8E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BAB5C-C215-4903-9B0E-426615A4E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0C397-31F7-47A1-B04F-8C68A65D8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6A150-B32F-4696-9C29-1FE9A168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7EEDD-92E9-46CB-8519-E07DEBA4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83535-8C24-4CCA-903E-7DC828D0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33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F78F-71E7-4D38-9703-087AF40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027F2-6268-4369-99AF-BDA3093D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041EC-8260-45AF-A593-9D3372F3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E170-F336-4BFB-97F4-C98E973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451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06017-00A9-4AED-B7AA-03838516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8DA05-CC51-410D-B6E6-8FBE6C4C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DBCB6-A918-4EB1-8A36-1307876A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466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8C63-651A-4624-B39E-94E4B740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3153-66D5-4032-9E07-D48B2332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13F38-7858-4D11-B1A6-24CE048D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F759-2628-4D60-ADB5-E83744D6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0431-AAF8-477A-9CDB-5F4D1ADE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DAFAC-9F14-4340-BC79-FB39B6D6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00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48C9-6A62-4505-B831-AF720303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98F7B-2BB2-4AD7-99B7-6461A0637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E928B-9E7F-4D04-9400-608C3DA77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CD6C-3F8E-4853-9520-090015DE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765C-7E73-492C-8CFE-A1EA3CC7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61B3-91F5-4840-8197-8AD3D82D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630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671-3FD2-4849-A484-829E960B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5439-8626-4D61-B8CA-AA8E548D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F5FC-346C-447F-9CB6-36175686F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F7FE-0C31-4EE4-A775-58A920AAA312}" type="datetimeFigureOut">
              <a:rPr lang="en-ID" smtClean="0"/>
              <a:t>15/07/2023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5DF8-AA20-4C5E-BCA2-AFFA3950E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23D8-4C6F-4E2D-8099-32293B6DD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AD7-BD76-4B99-A7F8-FB6D98DA8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46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6.png"/><Relationship Id="rId5" Type="http://schemas.openxmlformats.org/officeDocument/2006/relationships/slide" Target="slide3.xml"/><Relationship Id="rId15" Type="http://schemas.openxmlformats.org/officeDocument/2006/relationships/image" Target="../media/image22.jpeg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6.png"/><Relationship Id="rId5" Type="http://schemas.openxmlformats.org/officeDocument/2006/relationships/slide" Target="slide3.xml"/><Relationship Id="rId15" Type="http://schemas.openxmlformats.org/officeDocument/2006/relationships/image" Target="../media/image23.png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hyperlink" Target="https://templatemo.com/" TargetMode="External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12" Type="http://schemas.openxmlformats.org/officeDocument/2006/relationships/image" Target="../media/image7.png"/><Relationship Id="rId17" Type="http://schemas.openxmlformats.org/officeDocument/2006/relationships/hyperlink" Target="https://freebiesbug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colorlib.com/" TargetMode="External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6.png"/><Relationship Id="rId5" Type="http://schemas.openxmlformats.org/officeDocument/2006/relationships/slide" Target="slide3.xml"/><Relationship Id="rId15" Type="http://schemas.openxmlformats.org/officeDocument/2006/relationships/hyperlink" Target="https://w3layouts.com/" TargetMode="External"/><Relationship Id="rId10" Type="http://schemas.openxmlformats.org/officeDocument/2006/relationships/image" Target="../media/image5.png"/><Relationship Id="rId19" Type="http://schemas.openxmlformats.org/officeDocument/2006/relationships/hyperlink" Target="https://templatemo.com/tm-578-first-portfolio" TargetMode="External"/><Relationship Id="rId4" Type="http://schemas.openxmlformats.org/officeDocument/2006/relationships/slide" Target="slide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3.png"/><Relationship Id="rId5" Type="http://schemas.openxmlformats.org/officeDocument/2006/relationships/slide" Target="slide3.xml"/><Relationship Id="rId15" Type="http://schemas.openxmlformats.org/officeDocument/2006/relationships/image" Target="../media/image7.png"/><Relationship Id="rId10" Type="http://schemas.openxmlformats.org/officeDocument/2006/relationships/slide" Target="slide12.xml"/><Relationship Id="rId4" Type="http://schemas.openxmlformats.org/officeDocument/2006/relationships/slide" Target="slide2.xml"/><Relationship Id="rId9" Type="http://schemas.openxmlformats.org/officeDocument/2006/relationships/slide" Target="slide9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5.png"/><Relationship Id="rId18" Type="http://schemas.openxmlformats.org/officeDocument/2006/relationships/image" Target="../media/image11.jpe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slide" Target="slide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3.png"/><Relationship Id="rId5" Type="http://schemas.openxmlformats.org/officeDocument/2006/relationships/slide" Target="slide3.xml"/><Relationship Id="rId15" Type="http://schemas.openxmlformats.org/officeDocument/2006/relationships/image" Target="../media/image7.png"/><Relationship Id="rId10" Type="http://schemas.openxmlformats.org/officeDocument/2006/relationships/slide" Target="slide12.xml"/><Relationship Id="rId19" Type="http://schemas.openxmlformats.org/officeDocument/2006/relationships/image" Target="../media/image12.jpeg"/><Relationship Id="rId4" Type="http://schemas.openxmlformats.org/officeDocument/2006/relationships/slide" Target="slide2.xml"/><Relationship Id="rId9" Type="http://schemas.openxmlformats.org/officeDocument/2006/relationships/slide" Target="slide9.xml"/><Relationship Id="rId14" Type="http://schemas.openxmlformats.org/officeDocument/2006/relationships/image" Target="../media/image6.png"/><Relationship Id="rId22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5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4.png"/><Relationship Id="rId5" Type="http://schemas.openxmlformats.org/officeDocument/2006/relationships/slide" Target="slide3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slide" Target="slide2.xml"/><Relationship Id="rId9" Type="http://schemas.openxmlformats.org/officeDocument/2006/relationships/slide" Target="slide12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3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3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3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3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89F3B0-D2BD-4858-B561-D92B559CC78B}"/>
              </a:ext>
            </a:extLst>
          </p:cNvPr>
          <p:cNvSpPr/>
          <p:nvPr/>
        </p:nvSpPr>
        <p:spPr>
          <a:xfrm>
            <a:off x="2457450" y="-684299"/>
            <a:ext cx="514350" cy="514350"/>
          </a:xfrm>
          <a:prstGeom prst="ellipse">
            <a:avLst/>
          </a:prstGeom>
          <a:solidFill>
            <a:srgbClr val="FAF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F86F5-93E2-46FF-9C4A-C62639E7E86A}"/>
              </a:ext>
            </a:extLst>
          </p:cNvPr>
          <p:cNvSpPr/>
          <p:nvPr/>
        </p:nvSpPr>
        <p:spPr>
          <a:xfrm>
            <a:off x="3276600" y="-684299"/>
            <a:ext cx="514350" cy="514350"/>
          </a:xfrm>
          <a:prstGeom prst="ellipse">
            <a:avLst/>
          </a:prstGeom>
          <a:solidFill>
            <a:srgbClr val="9BC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BCE77F-5CB2-4ADF-B9E0-0E1FA474A77A}"/>
              </a:ext>
            </a:extLst>
          </p:cNvPr>
          <p:cNvSpPr/>
          <p:nvPr/>
        </p:nvSpPr>
        <p:spPr>
          <a:xfrm>
            <a:off x="4095750" y="-655637"/>
            <a:ext cx="514350" cy="514350"/>
          </a:xfrm>
          <a:prstGeom prst="ellipse">
            <a:avLst/>
          </a:prstGeom>
          <a:solidFill>
            <a:srgbClr val="FF85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12EEE8-91CA-4EAF-AB3B-B46A94CDB2E0}"/>
              </a:ext>
            </a:extLst>
          </p:cNvPr>
          <p:cNvSpPr/>
          <p:nvPr/>
        </p:nvSpPr>
        <p:spPr>
          <a:xfrm>
            <a:off x="4933950" y="-655637"/>
            <a:ext cx="514350" cy="514350"/>
          </a:xfrm>
          <a:prstGeom prst="ellipse">
            <a:avLst/>
          </a:prstGeom>
          <a:solidFill>
            <a:srgbClr val="FFD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230880E1-DC46-4CBB-841A-F30F9C9CCC8D}"/>
              </a:ext>
            </a:extLst>
          </p:cNvPr>
          <p:cNvSpPr/>
          <p:nvPr/>
        </p:nvSpPr>
        <p:spPr>
          <a:xfrm>
            <a:off x="5179818" y="2168983"/>
            <a:ext cx="1905389" cy="1877717"/>
          </a:xfrm>
          <a:prstGeom prst="ellipse">
            <a:avLst/>
          </a:prstGeom>
          <a:solidFill>
            <a:srgbClr val="FAF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893CF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BOOTCAMP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72E280-4911-44C6-9716-1C944AB89A2C}"/>
              </a:ext>
            </a:extLst>
          </p:cNvPr>
          <p:cNvSpPr/>
          <p:nvPr/>
        </p:nvSpPr>
        <p:spPr>
          <a:xfrm>
            <a:off x="5014351" y="2005919"/>
            <a:ext cx="2236325" cy="2203847"/>
          </a:xfrm>
          <a:prstGeom prst="ellipse">
            <a:avLst/>
          </a:prstGeom>
          <a:noFill/>
          <a:ln w="60325" cmpd="sng">
            <a:solidFill>
              <a:srgbClr val="FAF0E4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852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3872512"/>
            <a:ext cx="1924876" cy="4385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6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6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6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7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Bootstrap 3 Tutorial">
            <a:extLst>
              <a:ext uri="{FF2B5EF4-FFF2-40B4-BE49-F238E27FC236}">
                <a16:creationId xmlns:a16="http://schemas.microsoft.com/office/drawing/2014/main" id="{5BEE3F3C-20C4-47C0-AF4B-7BA0D21F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75" y="2801683"/>
            <a:ext cx="7884249" cy="29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01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4255307"/>
            <a:ext cx="1924876" cy="4385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6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6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6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7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ootstrap Grid System - Tutlane">
            <a:extLst>
              <a:ext uri="{FF2B5EF4-FFF2-40B4-BE49-F238E27FC236}">
                <a16:creationId xmlns:a16="http://schemas.microsoft.com/office/drawing/2014/main" id="{4FA143BD-C2E4-44B8-876A-AFBDDA58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03" y="3122782"/>
            <a:ext cx="8933157" cy="247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20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4706196"/>
            <a:ext cx="1924876" cy="596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6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6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6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7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2097F-7EE0-436A-A332-385ED2F68FD3}"/>
              </a:ext>
            </a:extLst>
          </p:cNvPr>
          <p:cNvSpPr txBox="1"/>
          <p:nvPr/>
        </p:nvSpPr>
        <p:spPr>
          <a:xfrm>
            <a:off x="2804939" y="3161645"/>
            <a:ext cx="3392275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https://w3layouts.com</a:t>
            </a:r>
            <a:endParaRPr lang="en-ID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endParaRPr lang="en-ID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r>
              <a:rPr lang="en-ID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https://colorlib.com</a:t>
            </a:r>
            <a:endParaRPr lang="en-ID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endParaRPr lang="en-ID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r>
              <a:rPr lang="en-ID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https://freebiesbug.com</a:t>
            </a:r>
            <a:endParaRPr lang="en-ID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endParaRPr lang="en-ID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r>
              <a:rPr lang="en-ID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https://templatemo.com</a:t>
            </a:r>
            <a:endParaRPr lang="en-ID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r>
              <a:rPr lang="en-ID" sz="1100" dirty="0">
                <a:solidFill>
                  <a:srgbClr val="9376E0"/>
                </a:solidFill>
                <a:latin typeface="Poppins ExtraLight" panose="00000300000000000000" pitchFamily="2" charset="0"/>
                <a:cs typeface="Poppins ExtraLight" panose="00000300000000000000" pitchFamily="2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https://templatemo.com/tm-578-first-portfolio</a:t>
            </a:r>
            <a:endParaRPr lang="en-ID" sz="1100" dirty="0">
              <a:solidFill>
                <a:srgbClr val="9376E0"/>
              </a:solidFill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endParaRPr lang="en-ID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9218" name="Picture 2" descr="templatemo 578 first portfolio">
            <a:extLst>
              <a:ext uri="{FF2B5EF4-FFF2-40B4-BE49-F238E27FC236}">
                <a16:creationId xmlns:a16="http://schemas.microsoft.com/office/drawing/2014/main" id="{F2424877-C0F3-4D4D-9579-C0FC9BE4C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80"/>
          <a:stretch/>
        </p:blipFill>
        <p:spPr bwMode="auto">
          <a:xfrm>
            <a:off x="7086752" y="2066313"/>
            <a:ext cx="3392275" cy="446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54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>
            <a:off x="4948237" y="2297906"/>
            <a:ext cx="2295525" cy="2262187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>
            <a:off x="4748888" y="2101453"/>
            <a:ext cx="2694222" cy="2655094"/>
          </a:xfrm>
          <a:prstGeom prst="ellipse">
            <a:avLst/>
          </a:prstGeom>
          <a:noFill/>
          <a:ln w="60325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2A696-7B3F-4801-BCF1-2231A162FAB2}"/>
              </a:ext>
            </a:extLst>
          </p:cNvPr>
          <p:cNvSpPr txBox="1"/>
          <p:nvPr/>
        </p:nvSpPr>
        <p:spPr>
          <a:xfrm>
            <a:off x="4402139" y="2825087"/>
            <a:ext cx="3387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</a:t>
            </a:r>
            <a:endParaRPr lang="en-ID" sz="6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2D31B-D85F-41B8-B1A3-859CFE957266}"/>
              </a:ext>
            </a:extLst>
          </p:cNvPr>
          <p:cNvSpPr txBox="1"/>
          <p:nvPr/>
        </p:nvSpPr>
        <p:spPr>
          <a:xfrm>
            <a:off x="4948237" y="5957438"/>
            <a:ext cx="2290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 Indonesia</a:t>
            </a:r>
            <a:endParaRPr lang="en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8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1649548" y="2227590"/>
            <a:ext cx="1749947" cy="1775094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1504272" y="2061872"/>
            <a:ext cx="2053887" cy="2083401"/>
          </a:xfrm>
          <a:prstGeom prst="ellipse">
            <a:avLst/>
          </a:prstGeom>
          <a:noFill/>
          <a:ln w="60325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2531215" y="2481553"/>
            <a:ext cx="7658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2580793" y="2250720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39B03-CBDD-4753-9420-59C799F2B17D}"/>
              </a:ext>
            </a:extLst>
          </p:cNvPr>
          <p:cNvSpPr txBox="1"/>
          <p:nvPr/>
        </p:nvSpPr>
        <p:spPr>
          <a:xfrm>
            <a:off x="2619712" y="3558478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HTML dan PHP Dasar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9ECB54-3E3C-4462-A774-5205A3C5AE39}"/>
              </a:ext>
            </a:extLst>
          </p:cNvPr>
          <p:cNvSpPr/>
          <p:nvPr/>
        </p:nvSpPr>
        <p:spPr>
          <a:xfrm>
            <a:off x="-8630558" y="2625182"/>
            <a:ext cx="1445077" cy="1445077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748144-0047-4414-B030-CE16288B3DEB}"/>
              </a:ext>
            </a:extLst>
          </p:cNvPr>
          <p:cNvSpPr/>
          <p:nvPr/>
        </p:nvSpPr>
        <p:spPr>
          <a:xfrm>
            <a:off x="-6495239" y="2613263"/>
            <a:ext cx="1445077" cy="1445077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B08A0F-5484-4365-A6FA-EFA16528948B}"/>
              </a:ext>
            </a:extLst>
          </p:cNvPr>
          <p:cNvSpPr/>
          <p:nvPr/>
        </p:nvSpPr>
        <p:spPr>
          <a:xfrm>
            <a:off x="14287368" y="2676827"/>
            <a:ext cx="1445077" cy="1445077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612B53-3B10-4A6A-A9F6-C8719ED80B9F}"/>
              </a:ext>
            </a:extLst>
          </p:cNvPr>
          <p:cNvSpPr/>
          <p:nvPr/>
        </p:nvSpPr>
        <p:spPr>
          <a:xfrm>
            <a:off x="16472280" y="2676826"/>
            <a:ext cx="1445077" cy="1445077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630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2154176"/>
            <a:ext cx="1924876" cy="4385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7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8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9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10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D09CCA-8B51-4220-B00D-1B763A6A58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44026" y="2253243"/>
            <a:ext cx="3590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7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2603212"/>
            <a:ext cx="1924876" cy="4385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7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8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9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10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6D0D5-EF0A-4AB7-B65B-C0D84F177ACE}"/>
              </a:ext>
            </a:extLst>
          </p:cNvPr>
          <p:cNvSpPr txBox="1"/>
          <p:nvPr/>
        </p:nvSpPr>
        <p:spPr>
          <a:xfrm>
            <a:off x="3316406" y="2708490"/>
            <a:ext cx="12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376E0"/>
                </a:solidFill>
              </a:rPr>
              <a:t>Text Editor</a:t>
            </a:r>
            <a:endParaRPr lang="en-ID" b="1" dirty="0">
              <a:solidFill>
                <a:srgbClr val="9376E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08FD87-A0E4-441D-A92D-9F983D3D9C91}"/>
              </a:ext>
            </a:extLst>
          </p:cNvPr>
          <p:cNvSpPr txBox="1"/>
          <p:nvPr/>
        </p:nvSpPr>
        <p:spPr>
          <a:xfrm>
            <a:off x="8351046" y="2751043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376E0"/>
                </a:solidFill>
              </a:rPr>
              <a:t>Browser</a:t>
            </a:r>
            <a:endParaRPr lang="en-ID" b="1" dirty="0">
              <a:solidFill>
                <a:srgbClr val="9376E0"/>
              </a:solidFill>
            </a:endParaRPr>
          </a:p>
        </p:txBody>
      </p:sp>
      <p:pic>
        <p:nvPicPr>
          <p:cNvPr id="11" name="Picture 2" descr="Visual Studio Code - Wikipedia bahasa Indonesia, ensiklopedia bebas">
            <a:extLst>
              <a:ext uri="{FF2B5EF4-FFF2-40B4-BE49-F238E27FC236}">
                <a16:creationId xmlns:a16="http://schemas.microsoft.com/office/drawing/2014/main" id="{6C8B5DA8-2591-4799-A56E-05F9F39C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76" y="4805941"/>
            <a:ext cx="651897" cy="65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80796FC-8DFD-4BB3-8FCC-01A483E04F5A}"/>
              </a:ext>
            </a:extLst>
          </p:cNvPr>
          <p:cNvSpPr txBox="1"/>
          <p:nvPr/>
        </p:nvSpPr>
        <p:spPr>
          <a:xfrm>
            <a:off x="4145995" y="561315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Visual Studio Code</a:t>
            </a:r>
            <a:endParaRPr lang="en-ID" sz="1200" dirty="0"/>
          </a:p>
        </p:txBody>
      </p:sp>
      <p:pic>
        <p:nvPicPr>
          <p:cNvPr id="1028" name="Picture 4" descr="Sublime Text - Wikipedia">
            <a:extLst>
              <a:ext uri="{FF2B5EF4-FFF2-40B4-BE49-F238E27FC236}">
                <a16:creationId xmlns:a16="http://schemas.microsoft.com/office/drawing/2014/main" id="{B852A523-A0CF-443A-B20D-847D7C84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843" y="4788255"/>
            <a:ext cx="589232" cy="5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tepad - Aplikasi di Google Play">
            <a:extLst>
              <a:ext uri="{FF2B5EF4-FFF2-40B4-BE49-F238E27FC236}">
                <a16:creationId xmlns:a16="http://schemas.microsoft.com/office/drawing/2014/main" id="{5443716A-2A79-4E3D-9EA8-B9178424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29" y="3401657"/>
            <a:ext cx="816804" cy="8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tepad++ - Wikipedia">
            <a:extLst>
              <a:ext uri="{FF2B5EF4-FFF2-40B4-BE49-F238E27FC236}">
                <a16:creationId xmlns:a16="http://schemas.microsoft.com/office/drawing/2014/main" id="{DBA74164-A7ED-4D13-912F-C67ACFE18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43" y="3444203"/>
            <a:ext cx="843744" cy="7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76E7AF0-C409-4C4C-96F2-30C0AB1783CD}"/>
              </a:ext>
            </a:extLst>
          </p:cNvPr>
          <p:cNvSpPr txBox="1"/>
          <p:nvPr/>
        </p:nvSpPr>
        <p:spPr>
          <a:xfrm>
            <a:off x="2758540" y="5613152"/>
            <a:ext cx="109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Sublime Text 3</a:t>
            </a:r>
            <a:endParaRPr lang="en-ID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3A539-9F4E-46C4-B35E-3EB2FD19D038}"/>
              </a:ext>
            </a:extLst>
          </p:cNvPr>
          <p:cNvSpPr txBox="1"/>
          <p:nvPr/>
        </p:nvSpPr>
        <p:spPr>
          <a:xfrm>
            <a:off x="4361054" y="4290543"/>
            <a:ext cx="91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Notepad ++</a:t>
            </a:r>
            <a:endParaRPr lang="en-ID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0AC47D-3B00-4BA5-9AD1-D3C686C22351}"/>
              </a:ext>
            </a:extLst>
          </p:cNvPr>
          <p:cNvSpPr txBox="1"/>
          <p:nvPr/>
        </p:nvSpPr>
        <p:spPr>
          <a:xfrm>
            <a:off x="2937108" y="4277870"/>
            <a:ext cx="726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Notepad</a:t>
            </a:r>
            <a:endParaRPr lang="en-ID" sz="1200" dirty="0"/>
          </a:p>
        </p:txBody>
      </p:sp>
      <p:pic>
        <p:nvPicPr>
          <p:cNvPr id="1036" name="Picture 12" descr="5 Pilihan Aplikasi Browser untuk Laptop dan Komputer, Tidak Hanya Chrome -  Tribunshopping.com">
            <a:extLst>
              <a:ext uri="{FF2B5EF4-FFF2-40B4-BE49-F238E27FC236}">
                <a16:creationId xmlns:a16="http://schemas.microsoft.com/office/drawing/2014/main" id="{D4360092-E7BB-4A3A-B2C1-CE303F43F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020" y="3252589"/>
            <a:ext cx="4204564" cy="23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06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3014259"/>
            <a:ext cx="1924876" cy="4385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6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7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8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9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ertemuan 3: Tag Dasar HTML">
            <a:extLst>
              <a:ext uri="{FF2B5EF4-FFF2-40B4-BE49-F238E27FC236}">
                <a16:creationId xmlns:a16="http://schemas.microsoft.com/office/drawing/2014/main" id="{CB1D9634-29B9-43C1-A948-E318F47A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58" y="2090335"/>
            <a:ext cx="7812966" cy="43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18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3014259"/>
            <a:ext cx="1924876" cy="4385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6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7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8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6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engertian HTML Element: Jenis, Contoh, Perbedaannya dengan Tag!">
            <a:extLst>
              <a:ext uri="{FF2B5EF4-FFF2-40B4-BE49-F238E27FC236}">
                <a16:creationId xmlns:a16="http://schemas.microsoft.com/office/drawing/2014/main" id="{9E1D04BA-6B88-48E2-B890-25D39006D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04"/>
          <a:stretch/>
        </p:blipFill>
        <p:spPr bwMode="auto">
          <a:xfrm>
            <a:off x="3611491" y="2213786"/>
            <a:ext cx="6810517" cy="376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5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3014259"/>
            <a:ext cx="1924876" cy="4385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6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7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8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6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D14B0-840F-4A26-B23E-FECB74C586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32925" y="3153172"/>
            <a:ext cx="1990725" cy="2524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7E8B33-B7A4-4DAB-A4E8-13B3F6FAF3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65" y="2611405"/>
            <a:ext cx="2969082" cy="38329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F7B0E8-ADC1-479C-9A9F-97778490A8B9}"/>
              </a:ext>
            </a:extLst>
          </p:cNvPr>
          <p:cNvSpPr txBox="1"/>
          <p:nvPr/>
        </p:nvSpPr>
        <p:spPr>
          <a:xfrm>
            <a:off x="3964548" y="2199520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9376E0"/>
                </a:solidFill>
              </a:rPr>
              <a:t>Koding</a:t>
            </a:r>
            <a:endParaRPr lang="en-ID" b="1" dirty="0">
              <a:solidFill>
                <a:srgbClr val="9376E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1C0E5F-5FE3-4E30-9836-94D10B439BF4}"/>
              </a:ext>
            </a:extLst>
          </p:cNvPr>
          <p:cNvSpPr txBox="1"/>
          <p:nvPr/>
        </p:nvSpPr>
        <p:spPr>
          <a:xfrm>
            <a:off x="8453277" y="22721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376E0"/>
                </a:solidFill>
              </a:rPr>
              <a:t>Output</a:t>
            </a:r>
            <a:endParaRPr lang="en-ID" b="1" dirty="0">
              <a:solidFill>
                <a:srgbClr val="9376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51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3014259"/>
            <a:ext cx="1924876" cy="4385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6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7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8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6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D39EF-109D-4A68-A624-7FF9BA71FA3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5703"/>
          <a:stretch/>
        </p:blipFill>
        <p:spPr>
          <a:xfrm>
            <a:off x="4734985" y="2376857"/>
            <a:ext cx="4563529" cy="37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41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93CF"/>
            </a:gs>
            <a:gs pos="100000">
              <a:srgbClr val="9376E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FAA586-75D3-47D9-AA00-6442D7C241F6}"/>
              </a:ext>
            </a:extLst>
          </p:cNvPr>
          <p:cNvSpPr/>
          <p:nvPr/>
        </p:nvSpPr>
        <p:spPr>
          <a:xfrm>
            <a:off x="0" y="-762000"/>
            <a:ext cx="514350" cy="514350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857C6-EA99-4ACC-A7FF-19CCC43754A0}"/>
              </a:ext>
            </a:extLst>
          </p:cNvPr>
          <p:cNvSpPr/>
          <p:nvPr/>
        </p:nvSpPr>
        <p:spPr>
          <a:xfrm>
            <a:off x="819150" y="-762000"/>
            <a:ext cx="514350" cy="514350"/>
          </a:xfrm>
          <a:prstGeom prst="ellipse">
            <a:avLst/>
          </a:prstGeom>
          <a:solidFill>
            <a:srgbClr val="E8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280F-B23D-4116-B8D5-845A08F1A435}"/>
              </a:ext>
            </a:extLst>
          </p:cNvPr>
          <p:cNvSpPr/>
          <p:nvPr/>
        </p:nvSpPr>
        <p:spPr>
          <a:xfrm>
            <a:off x="1638300" y="-733338"/>
            <a:ext cx="514350" cy="514350"/>
          </a:xfrm>
          <a:prstGeom prst="ellipse">
            <a:avLst/>
          </a:prstGeom>
          <a:solidFill>
            <a:srgbClr val="F3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3983D8-3E0B-4B01-BD9D-11CA67F0BA62}"/>
              </a:ext>
            </a:extLst>
          </p:cNvPr>
          <p:cNvSpPr/>
          <p:nvPr/>
        </p:nvSpPr>
        <p:spPr>
          <a:xfrm rot="4826697">
            <a:off x="373558" y="134307"/>
            <a:ext cx="411386" cy="417298"/>
          </a:xfrm>
          <a:prstGeom prst="ellipse">
            <a:avLst/>
          </a:prstGeom>
          <a:gradFill>
            <a:gsLst>
              <a:gs pos="0">
                <a:srgbClr val="E893CF"/>
              </a:gs>
              <a:gs pos="100000">
                <a:srgbClr val="E893CF"/>
              </a:gs>
            </a:gsLst>
            <a:path path="circle">
              <a:fillToRect l="50000" t="50000" r="50000" b="50000"/>
            </a:path>
          </a:gra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3A745-EBF4-4CBE-8D12-6656582C368D}"/>
              </a:ext>
            </a:extLst>
          </p:cNvPr>
          <p:cNvSpPr/>
          <p:nvPr/>
        </p:nvSpPr>
        <p:spPr>
          <a:xfrm rot="4826697">
            <a:off x="311955" y="71819"/>
            <a:ext cx="534590" cy="542272"/>
          </a:xfrm>
          <a:prstGeom prst="ellipse">
            <a:avLst/>
          </a:prstGeom>
          <a:noFill/>
          <a:ln w="19050" cmpd="sng">
            <a:solidFill>
              <a:srgbClr val="F3BCC8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rgbClr val="9376E0"/>
                </a:solidFill>
                <a:prstDash val="dashDot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DC1EC-9C54-42D8-8339-E28A350A415E}"/>
              </a:ext>
            </a:extLst>
          </p:cNvPr>
          <p:cNvSpPr txBox="1"/>
          <p:nvPr/>
        </p:nvSpPr>
        <p:spPr>
          <a:xfrm>
            <a:off x="890995" y="116535"/>
            <a:ext cx="204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Bootcamp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F961F-7CC0-4493-AC00-B523F55A5F80}"/>
              </a:ext>
            </a:extLst>
          </p:cNvPr>
          <p:cNvSpPr txBox="1"/>
          <p:nvPr/>
        </p:nvSpPr>
        <p:spPr>
          <a:xfrm>
            <a:off x="10479027" y="116535"/>
            <a:ext cx="14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Flashsoft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Indonesia</a:t>
            </a:r>
            <a:endParaRPr lang="en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8A141-0FC2-41AA-BC4D-1E24ED6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86" y="328175"/>
            <a:ext cx="12531352" cy="67409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70350C-415D-44E1-A259-FC280B5BD28E}"/>
              </a:ext>
            </a:extLst>
          </p:cNvPr>
          <p:cNvSpPr/>
          <p:nvPr/>
        </p:nvSpPr>
        <p:spPr>
          <a:xfrm>
            <a:off x="819150" y="1358899"/>
            <a:ext cx="1445078" cy="5324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876BCB-D702-4E01-9024-0153B2308754}"/>
              </a:ext>
            </a:extLst>
          </p:cNvPr>
          <p:cNvSpPr/>
          <p:nvPr/>
        </p:nvSpPr>
        <p:spPr>
          <a:xfrm>
            <a:off x="301977" y="1358899"/>
            <a:ext cx="763735" cy="53245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7A9BD7-149F-42A4-A4ED-9621B31B061F}"/>
              </a:ext>
            </a:extLst>
          </p:cNvPr>
          <p:cNvSpPr/>
          <p:nvPr/>
        </p:nvSpPr>
        <p:spPr>
          <a:xfrm>
            <a:off x="324838" y="3464653"/>
            <a:ext cx="1924876" cy="4385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73EAA-6F3F-4233-856C-A2BA85AF7CB6}"/>
              </a:ext>
            </a:extLst>
          </p:cNvPr>
          <p:cNvSpPr/>
          <p:nvPr/>
        </p:nvSpPr>
        <p:spPr>
          <a:xfrm>
            <a:off x="2264228" y="1358899"/>
            <a:ext cx="9534072" cy="600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8D840-15D9-4B47-9E57-DD19A09F8269}"/>
              </a:ext>
            </a:extLst>
          </p:cNvPr>
          <p:cNvSpPr txBox="1"/>
          <p:nvPr/>
        </p:nvSpPr>
        <p:spPr>
          <a:xfrm>
            <a:off x="10963895" y="1521663"/>
            <a:ext cx="92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Admin</a:t>
            </a:r>
            <a:endParaRPr lang="en-ID" sz="10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4D4D12-3086-4DAD-95A8-60226875B2F6}"/>
              </a:ext>
            </a:extLst>
          </p:cNvPr>
          <p:cNvSpPr/>
          <p:nvPr/>
        </p:nvSpPr>
        <p:spPr>
          <a:xfrm>
            <a:off x="10602552" y="1476312"/>
            <a:ext cx="315672" cy="320209"/>
          </a:xfrm>
          <a:prstGeom prst="ellipse">
            <a:avLst/>
          </a:prstGeom>
          <a:solidFill>
            <a:srgbClr val="F3BCC8"/>
          </a:solidFill>
          <a:ln>
            <a:solidFill>
              <a:srgbClr val="F3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u ">
            <a:extLst>
              <a:ext uri="{FF2B5EF4-FFF2-40B4-BE49-F238E27FC236}">
                <a16:creationId xmlns:a16="http://schemas.microsoft.com/office/drawing/2014/main" id="{E2A8156E-7A5C-4288-9111-917E42C4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5" y="144883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hlinkClick r:id="rId4" action="ppaction://hlinksldjump"/>
            <a:extLst>
              <a:ext uri="{FF2B5EF4-FFF2-40B4-BE49-F238E27FC236}">
                <a16:creationId xmlns:a16="http://schemas.microsoft.com/office/drawing/2014/main" id="{4787E7C5-ABFB-4EB2-89D3-8E4C695FDA5D}"/>
              </a:ext>
            </a:extLst>
          </p:cNvPr>
          <p:cNvSpPr txBox="1"/>
          <p:nvPr/>
        </p:nvSpPr>
        <p:spPr>
          <a:xfrm>
            <a:off x="722539" y="154874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376E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Level 1</a:t>
            </a:r>
            <a:endParaRPr lang="en-ID" sz="1400" dirty="0">
              <a:solidFill>
                <a:srgbClr val="9376E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A48BB-AF5D-416B-B083-DA2532D542A6}"/>
              </a:ext>
            </a:extLst>
          </p:cNvPr>
          <p:cNvSpPr/>
          <p:nvPr/>
        </p:nvSpPr>
        <p:spPr>
          <a:xfrm>
            <a:off x="393700" y="1545640"/>
            <a:ext cx="315672" cy="320209"/>
          </a:xfrm>
          <a:prstGeom prst="ellipse">
            <a:avLst/>
          </a:prstGeom>
          <a:solidFill>
            <a:srgbClr val="937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4119089C-59A8-43F1-8E83-9B91074C687C}"/>
              </a:ext>
            </a:extLst>
          </p:cNvPr>
          <p:cNvSpPr txBox="1"/>
          <p:nvPr/>
        </p:nvSpPr>
        <p:spPr>
          <a:xfrm>
            <a:off x="652196" y="2269958"/>
            <a:ext cx="144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F7E72945-7C09-45A6-B3D5-0CCC45AF634D}"/>
              </a:ext>
            </a:extLst>
          </p:cNvPr>
          <p:cNvSpPr txBox="1"/>
          <p:nvPr/>
        </p:nvSpPr>
        <p:spPr>
          <a:xfrm>
            <a:off x="652196" y="270849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Editor + Browser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2" name="TextBox 101">
            <a:hlinkClick r:id="rId6" action="ppaction://hlinksldjump"/>
            <a:extLst>
              <a:ext uri="{FF2B5EF4-FFF2-40B4-BE49-F238E27FC236}">
                <a16:creationId xmlns:a16="http://schemas.microsoft.com/office/drawing/2014/main" id="{85592973-1C1B-4515-A7BD-3E70AF47B4D0}"/>
              </a:ext>
            </a:extLst>
          </p:cNvPr>
          <p:cNvSpPr txBox="1"/>
          <p:nvPr/>
        </p:nvSpPr>
        <p:spPr>
          <a:xfrm>
            <a:off x="652196" y="312278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Elemen HTML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3" name="TextBox 102">
            <a:hlinkClick r:id="rId6" action="ppaction://hlinksldjump"/>
            <a:extLst>
              <a:ext uri="{FF2B5EF4-FFF2-40B4-BE49-F238E27FC236}">
                <a16:creationId xmlns:a16="http://schemas.microsoft.com/office/drawing/2014/main" id="{03F726D4-7203-4AF5-9204-1471286A1B9C}"/>
              </a:ext>
            </a:extLst>
          </p:cNvPr>
          <p:cNvSpPr txBox="1"/>
          <p:nvPr/>
        </p:nvSpPr>
        <p:spPr>
          <a:xfrm>
            <a:off x="649466" y="355599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4" name="TextBox 103">
            <a:hlinkClick r:id="rId7" action="ppaction://hlinksldjump"/>
            <a:extLst>
              <a:ext uri="{FF2B5EF4-FFF2-40B4-BE49-F238E27FC236}">
                <a16:creationId xmlns:a16="http://schemas.microsoft.com/office/drawing/2014/main" id="{73E69840-87A8-4116-9D21-5FD775315618}"/>
              </a:ext>
            </a:extLst>
          </p:cNvPr>
          <p:cNvSpPr txBox="1"/>
          <p:nvPr/>
        </p:nvSpPr>
        <p:spPr>
          <a:xfrm>
            <a:off x="649466" y="397337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Bootsrap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5" name="TextBox 104">
            <a:hlinkClick r:id="rId8" action="ppaction://hlinksldjump"/>
            <a:extLst>
              <a:ext uri="{FF2B5EF4-FFF2-40B4-BE49-F238E27FC236}">
                <a16:creationId xmlns:a16="http://schemas.microsoft.com/office/drawing/2014/main" id="{6F38ACBF-B33E-4D2C-8B32-4E4CFF96ACA5}"/>
              </a:ext>
            </a:extLst>
          </p:cNvPr>
          <p:cNvSpPr txBox="1"/>
          <p:nvPr/>
        </p:nvSpPr>
        <p:spPr>
          <a:xfrm>
            <a:off x="649466" y="43730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Grid Layout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47A4F0-DA88-49BB-B9B8-BB81BFF5CC20}"/>
              </a:ext>
            </a:extLst>
          </p:cNvPr>
          <p:cNvSpPr txBox="1"/>
          <p:nvPr/>
        </p:nvSpPr>
        <p:spPr>
          <a:xfrm>
            <a:off x="649466" y="47937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Download Template</a:t>
            </a:r>
            <a:endParaRPr lang="en-ID" sz="12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8" name="Picture 4" descr="Graduates ">
            <a:extLst>
              <a:ext uri="{FF2B5EF4-FFF2-40B4-BE49-F238E27FC236}">
                <a16:creationId xmlns:a16="http://schemas.microsoft.com/office/drawing/2014/main" id="{94B96646-EF74-4863-8F92-47BA35B6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9" y="27144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Teacher ">
            <a:extLst>
              <a:ext uri="{FF2B5EF4-FFF2-40B4-BE49-F238E27FC236}">
                <a16:creationId xmlns:a16="http://schemas.microsoft.com/office/drawing/2014/main" id="{FBCCDC7A-5DE5-4A6D-8FC9-5DCDA36B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15317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Book ">
            <a:extLst>
              <a:ext uri="{FF2B5EF4-FFF2-40B4-BE49-F238E27FC236}">
                <a16:creationId xmlns:a16="http://schemas.microsoft.com/office/drawing/2014/main" id="{9C6DCD77-2FDE-4BCA-9D33-D4CFB6D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" y="358419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Google classroom ">
            <a:extLst>
              <a:ext uri="{FF2B5EF4-FFF2-40B4-BE49-F238E27FC236}">
                <a16:creationId xmlns:a16="http://schemas.microsoft.com/office/drawing/2014/main" id="{44EF7525-51FD-4819-ADCD-C9BA818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0" y="399189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Calendar ">
            <a:extLst>
              <a:ext uri="{FF2B5EF4-FFF2-40B4-BE49-F238E27FC236}">
                <a16:creationId xmlns:a16="http://schemas.microsoft.com/office/drawing/2014/main" id="{191E35A6-655F-4234-9E57-F57B841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" y="437909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8" descr="Document ">
            <a:extLst>
              <a:ext uri="{FF2B5EF4-FFF2-40B4-BE49-F238E27FC236}">
                <a16:creationId xmlns:a16="http://schemas.microsoft.com/office/drawing/2014/main" id="{3D6BF831-CA5B-4D6C-B220-8E5274CA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" y="4805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0" descr="Home ">
            <a:extLst>
              <a:ext uri="{FF2B5EF4-FFF2-40B4-BE49-F238E27FC236}">
                <a16:creationId xmlns:a16="http://schemas.microsoft.com/office/drawing/2014/main" id="{010DFC24-F4F4-4D59-A8FA-3D727183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7" y="22727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yle HTML by Using External CSS and Inline Style">
            <a:extLst>
              <a:ext uri="{FF2B5EF4-FFF2-40B4-BE49-F238E27FC236}">
                <a16:creationId xmlns:a16="http://schemas.microsoft.com/office/drawing/2014/main" id="{45AF8445-5B6A-4104-AF9F-461DBCBD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86" y="2171069"/>
            <a:ext cx="5393248" cy="40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618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244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Poppins ExtraBold</vt:lpstr>
      <vt:lpstr>Poppins ExtraLight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Lipsum</dc:creator>
  <cp:lastModifiedBy>Lipsum</cp:lastModifiedBy>
  <cp:revision>25</cp:revision>
  <dcterms:created xsi:type="dcterms:W3CDTF">2023-05-31T10:01:53Z</dcterms:created>
  <dcterms:modified xsi:type="dcterms:W3CDTF">2023-07-14T21:18:09Z</dcterms:modified>
</cp:coreProperties>
</file>