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1DA"/>
    <a:srgbClr val="88B0D8"/>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061" autoAdjust="0"/>
  </p:normalViewPr>
  <p:slideViewPr>
    <p:cSldViewPr snapToGrid="0">
      <p:cViewPr varScale="1">
        <p:scale>
          <a:sx n="70" d="100"/>
          <a:sy n="70"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550ECD-4ED7-5FD0-54CD-85737CADA78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HN"/>
          </a:p>
        </p:txBody>
      </p:sp>
      <p:sp>
        <p:nvSpPr>
          <p:cNvPr id="3" name="Subtítulo 2">
            <a:extLst>
              <a:ext uri="{FF2B5EF4-FFF2-40B4-BE49-F238E27FC236}">
                <a16:creationId xmlns:a16="http://schemas.microsoft.com/office/drawing/2014/main" id="{C15D2828-F135-4537-86D4-402CC2284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HN"/>
          </a:p>
        </p:txBody>
      </p:sp>
      <p:sp>
        <p:nvSpPr>
          <p:cNvPr id="4" name="Marcador de fecha 3">
            <a:extLst>
              <a:ext uri="{FF2B5EF4-FFF2-40B4-BE49-F238E27FC236}">
                <a16:creationId xmlns:a16="http://schemas.microsoft.com/office/drawing/2014/main" id="{10FA20D5-88FD-C2A6-02D9-30A7C16FD29D}"/>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5" name="Marcador de pie de página 4">
            <a:extLst>
              <a:ext uri="{FF2B5EF4-FFF2-40B4-BE49-F238E27FC236}">
                <a16:creationId xmlns:a16="http://schemas.microsoft.com/office/drawing/2014/main" id="{4781E024-DC73-C56D-60B7-025F8EA08211}"/>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C2D645A3-99D9-4C88-6B6F-993E097B28D3}"/>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3769189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6C18C-9C03-ABD3-D967-152098582E0E}"/>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id="{57BD1438-3737-C835-69BC-924985C220E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2FA23A8A-A6AF-3146-098E-B442D0DC33B7}"/>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5" name="Marcador de pie de página 4">
            <a:extLst>
              <a:ext uri="{FF2B5EF4-FFF2-40B4-BE49-F238E27FC236}">
                <a16:creationId xmlns:a16="http://schemas.microsoft.com/office/drawing/2014/main" id="{2C1CE673-82F6-4ED7-D0C1-877A25C5B67F}"/>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4C530F58-3FF6-D845-646C-D395E3B317F6}"/>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1744224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93ADA3C-86A2-6AA9-7101-7790BCB7844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HN"/>
          </a:p>
        </p:txBody>
      </p:sp>
      <p:sp>
        <p:nvSpPr>
          <p:cNvPr id="3" name="Marcador de texto vertical 2">
            <a:extLst>
              <a:ext uri="{FF2B5EF4-FFF2-40B4-BE49-F238E27FC236}">
                <a16:creationId xmlns:a16="http://schemas.microsoft.com/office/drawing/2014/main" id="{DA253E83-F1B3-6023-8821-41724FDB720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4B5A7EEB-FC61-62BE-D1E4-BF50D7B760C9}"/>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5" name="Marcador de pie de página 4">
            <a:extLst>
              <a:ext uri="{FF2B5EF4-FFF2-40B4-BE49-F238E27FC236}">
                <a16:creationId xmlns:a16="http://schemas.microsoft.com/office/drawing/2014/main" id="{C3CBF682-98E7-22C6-C27E-1F403576185E}"/>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7F95554F-39DF-B6B2-1F9D-7257004A24C2}"/>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392369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9D7AD-7D43-5807-076F-BA17B996AD66}"/>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36267899-07F3-E16F-43F0-C5F617C7CC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89467E54-0F10-ABA8-6464-5EADCF7343CA}"/>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5" name="Marcador de pie de página 4">
            <a:extLst>
              <a:ext uri="{FF2B5EF4-FFF2-40B4-BE49-F238E27FC236}">
                <a16:creationId xmlns:a16="http://schemas.microsoft.com/office/drawing/2014/main" id="{ACC5CB3D-A5FA-D8ED-D4D9-3C36410967AA}"/>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A6AFECDB-CB45-D921-BCA1-42456AA12F0B}"/>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164880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09E5A-74C1-5732-102D-EA802560E09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90FBBF7B-691D-8531-C45D-765ACD041C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65823F3-260F-CB65-1EBF-9CB3A5599817}"/>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5" name="Marcador de pie de página 4">
            <a:extLst>
              <a:ext uri="{FF2B5EF4-FFF2-40B4-BE49-F238E27FC236}">
                <a16:creationId xmlns:a16="http://schemas.microsoft.com/office/drawing/2014/main" id="{147A42E9-6E51-FDBE-A889-BA6F079B0238}"/>
              </a:ext>
            </a:extLst>
          </p:cNvPr>
          <p:cNvSpPr>
            <a:spLocks noGrp="1"/>
          </p:cNvSpPr>
          <p:nvPr>
            <p:ph type="ftr" sz="quarter" idx="11"/>
          </p:nvPr>
        </p:nvSpPr>
        <p:spPr/>
        <p:txBody>
          <a:bodyPr/>
          <a:lstStyle/>
          <a:p>
            <a:endParaRPr lang="es-HN"/>
          </a:p>
        </p:txBody>
      </p:sp>
      <p:sp>
        <p:nvSpPr>
          <p:cNvPr id="6" name="Marcador de número de diapositiva 5">
            <a:extLst>
              <a:ext uri="{FF2B5EF4-FFF2-40B4-BE49-F238E27FC236}">
                <a16:creationId xmlns:a16="http://schemas.microsoft.com/office/drawing/2014/main" id="{4EF818F6-1CB6-6432-E0AA-FDB6D5F29A5B}"/>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2153686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C19354-D12D-353D-17E1-D9E59C4714E8}"/>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6D89CB3E-0344-7E17-F1C0-F5BF8DD7207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contenido 3">
            <a:extLst>
              <a:ext uri="{FF2B5EF4-FFF2-40B4-BE49-F238E27FC236}">
                <a16:creationId xmlns:a16="http://schemas.microsoft.com/office/drawing/2014/main" id="{78A97864-3736-9D78-22C7-DEDE398C79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fecha 4">
            <a:extLst>
              <a:ext uri="{FF2B5EF4-FFF2-40B4-BE49-F238E27FC236}">
                <a16:creationId xmlns:a16="http://schemas.microsoft.com/office/drawing/2014/main" id="{DABF1CD5-B152-6249-707C-9BA826B9F9E1}"/>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6" name="Marcador de pie de página 5">
            <a:extLst>
              <a:ext uri="{FF2B5EF4-FFF2-40B4-BE49-F238E27FC236}">
                <a16:creationId xmlns:a16="http://schemas.microsoft.com/office/drawing/2014/main" id="{3B87B4B4-E677-212B-104D-7909E5CE75F2}"/>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8701F545-2E21-0028-2BC4-9C2BC9E7E171}"/>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3756159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56A59D-43C9-DA5A-075D-51FB3D2D0C6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20F8E2C3-DC2E-50CB-5F00-4DE8996FBF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C74D83E-F169-3437-B849-A5E90A659B8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5" name="Marcador de texto 4">
            <a:extLst>
              <a:ext uri="{FF2B5EF4-FFF2-40B4-BE49-F238E27FC236}">
                <a16:creationId xmlns:a16="http://schemas.microsoft.com/office/drawing/2014/main" id="{0F78EA3A-6E19-0049-AD16-F82F44C960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339637C-120C-F644-1123-AF80E143FC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7" name="Marcador de fecha 6">
            <a:extLst>
              <a:ext uri="{FF2B5EF4-FFF2-40B4-BE49-F238E27FC236}">
                <a16:creationId xmlns:a16="http://schemas.microsoft.com/office/drawing/2014/main" id="{A350955E-E910-24F0-4437-FE0D0F936CB4}"/>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8" name="Marcador de pie de página 7">
            <a:extLst>
              <a:ext uri="{FF2B5EF4-FFF2-40B4-BE49-F238E27FC236}">
                <a16:creationId xmlns:a16="http://schemas.microsoft.com/office/drawing/2014/main" id="{B040457C-5226-E930-819F-14EDFAAF4C68}"/>
              </a:ext>
            </a:extLst>
          </p:cNvPr>
          <p:cNvSpPr>
            <a:spLocks noGrp="1"/>
          </p:cNvSpPr>
          <p:nvPr>
            <p:ph type="ftr" sz="quarter" idx="11"/>
          </p:nvPr>
        </p:nvSpPr>
        <p:spPr/>
        <p:txBody>
          <a:bodyPr/>
          <a:lstStyle/>
          <a:p>
            <a:endParaRPr lang="es-HN"/>
          </a:p>
        </p:txBody>
      </p:sp>
      <p:sp>
        <p:nvSpPr>
          <p:cNvPr id="9" name="Marcador de número de diapositiva 8">
            <a:extLst>
              <a:ext uri="{FF2B5EF4-FFF2-40B4-BE49-F238E27FC236}">
                <a16:creationId xmlns:a16="http://schemas.microsoft.com/office/drawing/2014/main" id="{97FBBEB5-E9C1-FE8F-4D50-7AD4F1FC6187}"/>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220078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E3E80-8866-32DD-1E32-8CD6FDCFC219}"/>
              </a:ext>
            </a:extLst>
          </p:cNvPr>
          <p:cNvSpPr>
            <a:spLocks noGrp="1"/>
          </p:cNvSpPr>
          <p:nvPr>
            <p:ph type="title"/>
          </p:nvPr>
        </p:nvSpPr>
        <p:spPr/>
        <p:txBody>
          <a:bodyPr/>
          <a:lstStyle/>
          <a:p>
            <a:r>
              <a:rPr lang="es-ES"/>
              <a:t>Haga clic para modificar el estilo de título del patrón</a:t>
            </a:r>
            <a:endParaRPr lang="es-HN"/>
          </a:p>
        </p:txBody>
      </p:sp>
      <p:sp>
        <p:nvSpPr>
          <p:cNvPr id="3" name="Marcador de fecha 2">
            <a:extLst>
              <a:ext uri="{FF2B5EF4-FFF2-40B4-BE49-F238E27FC236}">
                <a16:creationId xmlns:a16="http://schemas.microsoft.com/office/drawing/2014/main" id="{48A2A072-854D-FDED-94F5-D4ED38C88ED6}"/>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4" name="Marcador de pie de página 3">
            <a:extLst>
              <a:ext uri="{FF2B5EF4-FFF2-40B4-BE49-F238E27FC236}">
                <a16:creationId xmlns:a16="http://schemas.microsoft.com/office/drawing/2014/main" id="{AB81DC1D-D709-53F7-194E-501C463050E7}"/>
              </a:ext>
            </a:extLst>
          </p:cNvPr>
          <p:cNvSpPr>
            <a:spLocks noGrp="1"/>
          </p:cNvSpPr>
          <p:nvPr>
            <p:ph type="ftr" sz="quarter" idx="11"/>
          </p:nvPr>
        </p:nvSpPr>
        <p:spPr/>
        <p:txBody>
          <a:bodyPr/>
          <a:lstStyle/>
          <a:p>
            <a:endParaRPr lang="es-HN"/>
          </a:p>
        </p:txBody>
      </p:sp>
      <p:sp>
        <p:nvSpPr>
          <p:cNvPr id="5" name="Marcador de número de diapositiva 4">
            <a:extLst>
              <a:ext uri="{FF2B5EF4-FFF2-40B4-BE49-F238E27FC236}">
                <a16:creationId xmlns:a16="http://schemas.microsoft.com/office/drawing/2014/main" id="{C0E57D43-92DE-92FF-806A-D4A6CE882A7E}"/>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25958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8DF932-9A91-48BF-E32D-D6B4D159DCA4}"/>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3" name="Marcador de pie de página 2">
            <a:extLst>
              <a:ext uri="{FF2B5EF4-FFF2-40B4-BE49-F238E27FC236}">
                <a16:creationId xmlns:a16="http://schemas.microsoft.com/office/drawing/2014/main" id="{18C6E2BF-0317-77DD-9817-ACAA8C399AF3}"/>
              </a:ext>
            </a:extLst>
          </p:cNvPr>
          <p:cNvSpPr>
            <a:spLocks noGrp="1"/>
          </p:cNvSpPr>
          <p:nvPr>
            <p:ph type="ftr" sz="quarter" idx="11"/>
          </p:nvPr>
        </p:nvSpPr>
        <p:spPr/>
        <p:txBody>
          <a:bodyPr/>
          <a:lstStyle/>
          <a:p>
            <a:endParaRPr lang="es-HN"/>
          </a:p>
        </p:txBody>
      </p:sp>
      <p:sp>
        <p:nvSpPr>
          <p:cNvPr id="4" name="Marcador de número de diapositiva 3">
            <a:extLst>
              <a:ext uri="{FF2B5EF4-FFF2-40B4-BE49-F238E27FC236}">
                <a16:creationId xmlns:a16="http://schemas.microsoft.com/office/drawing/2014/main" id="{E8C82AB7-97BC-30C2-C192-F43DD67FB092}"/>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4132475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47362E-30A6-BC9C-551C-BFB62ADD89B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HN"/>
          </a:p>
        </p:txBody>
      </p:sp>
      <p:sp>
        <p:nvSpPr>
          <p:cNvPr id="3" name="Marcador de contenido 2">
            <a:extLst>
              <a:ext uri="{FF2B5EF4-FFF2-40B4-BE49-F238E27FC236}">
                <a16:creationId xmlns:a16="http://schemas.microsoft.com/office/drawing/2014/main" id="{71B51362-7E9B-126C-A172-A0F7D1B5CC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texto 3">
            <a:extLst>
              <a:ext uri="{FF2B5EF4-FFF2-40B4-BE49-F238E27FC236}">
                <a16:creationId xmlns:a16="http://schemas.microsoft.com/office/drawing/2014/main" id="{779F52F4-2B3B-EAA0-B6DB-73FD667A4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11A7CF0-B1C8-4487-F4FB-8F7A2FFDAB0A}"/>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6" name="Marcador de pie de página 5">
            <a:extLst>
              <a:ext uri="{FF2B5EF4-FFF2-40B4-BE49-F238E27FC236}">
                <a16:creationId xmlns:a16="http://schemas.microsoft.com/office/drawing/2014/main" id="{FA26E3F7-A220-1AD9-3DA1-5A225D5105AF}"/>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D0A3DDD3-55AA-7AD0-1A13-25EFCAC2018B}"/>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218968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00A869-EB38-B604-E21F-F625353357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HN"/>
          </a:p>
        </p:txBody>
      </p:sp>
      <p:sp>
        <p:nvSpPr>
          <p:cNvPr id="3" name="Marcador de posición de imagen 2">
            <a:extLst>
              <a:ext uri="{FF2B5EF4-FFF2-40B4-BE49-F238E27FC236}">
                <a16:creationId xmlns:a16="http://schemas.microsoft.com/office/drawing/2014/main" id="{0CB18351-CDA3-C382-CECA-B87D7C6462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HN"/>
          </a:p>
        </p:txBody>
      </p:sp>
      <p:sp>
        <p:nvSpPr>
          <p:cNvPr id="4" name="Marcador de texto 3">
            <a:extLst>
              <a:ext uri="{FF2B5EF4-FFF2-40B4-BE49-F238E27FC236}">
                <a16:creationId xmlns:a16="http://schemas.microsoft.com/office/drawing/2014/main" id="{1CC8287F-43CD-5EA8-A477-2186C6AA4A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1201B7-9659-014E-3E8D-E9C7C0969892}"/>
              </a:ext>
            </a:extLst>
          </p:cNvPr>
          <p:cNvSpPr>
            <a:spLocks noGrp="1"/>
          </p:cNvSpPr>
          <p:nvPr>
            <p:ph type="dt" sz="half" idx="10"/>
          </p:nvPr>
        </p:nvSpPr>
        <p:spPr/>
        <p:txBody>
          <a:bodyPr/>
          <a:lstStyle/>
          <a:p>
            <a:fld id="{62BCECF2-FE4F-4BE1-A9A2-CA4E1556CF14}" type="datetimeFigureOut">
              <a:rPr lang="es-HN" smtClean="0"/>
              <a:t>24/3/2025</a:t>
            </a:fld>
            <a:endParaRPr lang="es-HN"/>
          </a:p>
        </p:txBody>
      </p:sp>
      <p:sp>
        <p:nvSpPr>
          <p:cNvPr id="6" name="Marcador de pie de página 5">
            <a:extLst>
              <a:ext uri="{FF2B5EF4-FFF2-40B4-BE49-F238E27FC236}">
                <a16:creationId xmlns:a16="http://schemas.microsoft.com/office/drawing/2014/main" id="{249CB3C9-2CD8-7713-240C-9B41800C8B69}"/>
              </a:ext>
            </a:extLst>
          </p:cNvPr>
          <p:cNvSpPr>
            <a:spLocks noGrp="1"/>
          </p:cNvSpPr>
          <p:nvPr>
            <p:ph type="ftr" sz="quarter" idx="11"/>
          </p:nvPr>
        </p:nvSpPr>
        <p:spPr/>
        <p:txBody>
          <a:bodyPr/>
          <a:lstStyle/>
          <a:p>
            <a:endParaRPr lang="es-HN"/>
          </a:p>
        </p:txBody>
      </p:sp>
      <p:sp>
        <p:nvSpPr>
          <p:cNvPr id="7" name="Marcador de número de diapositiva 6">
            <a:extLst>
              <a:ext uri="{FF2B5EF4-FFF2-40B4-BE49-F238E27FC236}">
                <a16:creationId xmlns:a16="http://schemas.microsoft.com/office/drawing/2014/main" id="{DDA2ED22-50B3-F8EE-ED50-4FA5D4A49510}"/>
              </a:ext>
            </a:extLst>
          </p:cNvPr>
          <p:cNvSpPr>
            <a:spLocks noGrp="1"/>
          </p:cNvSpPr>
          <p:nvPr>
            <p:ph type="sldNum" sz="quarter" idx="12"/>
          </p:nvPr>
        </p:nvSpPr>
        <p:spPr/>
        <p:txBody>
          <a:bodyPr/>
          <a:lstStyle/>
          <a:p>
            <a:fld id="{ECD03C8F-E92F-45AA-8395-257C90A22315}" type="slidenum">
              <a:rPr lang="es-HN" smtClean="0"/>
              <a:t>‹Nº›</a:t>
            </a:fld>
            <a:endParaRPr lang="es-HN"/>
          </a:p>
        </p:txBody>
      </p:sp>
    </p:spTree>
    <p:extLst>
      <p:ext uri="{BB962C8B-B14F-4D97-AF65-F5344CB8AC3E}">
        <p14:creationId xmlns:p14="http://schemas.microsoft.com/office/powerpoint/2010/main" val="778711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3598CD6-859E-E574-C4B0-AD8377524F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HN"/>
          </a:p>
        </p:txBody>
      </p:sp>
      <p:sp>
        <p:nvSpPr>
          <p:cNvPr id="3" name="Marcador de texto 2">
            <a:extLst>
              <a:ext uri="{FF2B5EF4-FFF2-40B4-BE49-F238E27FC236}">
                <a16:creationId xmlns:a16="http://schemas.microsoft.com/office/drawing/2014/main" id="{4A9FCC0F-C63D-1DC4-2F95-E81ACB00D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HN"/>
          </a:p>
        </p:txBody>
      </p:sp>
      <p:sp>
        <p:nvSpPr>
          <p:cNvPr id="4" name="Marcador de fecha 3">
            <a:extLst>
              <a:ext uri="{FF2B5EF4-FFF2-40B4-BE49-F238E27FC236}">
                <a16:creationId xmlns:a16="http://schemas.microsoft.com/office/drawing/2014/main" id="{77D44749-B9BA-2881-ABF7-A85EE0ADF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BCECF2-FE4F-4BE1-A9A2-CA4E1556CF14}" type="datetimeFigureOut">
              <a:rPr lang="es-HN" smtClean="0"/>
              <a:t>24/3/2025</a:t>
            </a:fld>
            <a:endParaRPr lang="es-HN"/>
          </a:p>
        </p:txBody>
      </p:sp>
      <p:sp>
        <p:nvSpPr>
          <p:cNvPr id="5" name="Marcador de pie de página 4">
            <a:extLst>
              <a:ext uri="{FF2B5EF4-FFF2-40B4-BE49-F238E27FC236}">
                <a16:creationId xmlns:a16="http://schemas.microsoft.com/office/drawing/2014/main" id="{C459677E-8734-DB96-8F74-DE5C22401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HN"/>
          </a:p>
        </p:txBody>
      </p:sp>
      <p:sp>
        <p:nvSpPr>
          <p:cNvPr id="6" name="Marcador de número de diapositiva 5">
            <a:extLst>
              <a:ext uri="{FF2B5EF4-FFF2-40B4-BE49-F238E27FC236}">
                <a16:creationId xmlns:a16="http://schemas.microsoft.com/office/drawing/2014/main" id="{F0B7562C-BC64-DEEF-E1C6-912D36E75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D03C8F-E92F-45AA-8395-257C90A22315}" type="slidenum">
              <a:rPr lang="es-HN" smtClean="0"/>
              <a:t>‹Nº›</a:t>
            </a:fld>
            <a:endParaRPr lang="es-HN"/>
          </a:p>
        </p:txBody>
      </p:sp>
    </p:spTree>
    <p:extLst>
      <p:ext uri="{BB962C8B-B14F-4D97-AF65-F5344CB8AC3E}">
        <p14:creationId xmlns:p14="http://schemas.microsoft.com/office/powerpoint/2010/main" val="809586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H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2.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4.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5.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6.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7.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microsoft.com/office/2007/relationships/hdphoto" Target="../media/hdphoto2.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 name="Picture 2" descr="Imágenes de Borde Inferior - Descarga gratuita en Freepik">
            <a:extLst>
              <a:ext uri="{FF2B5EF4-FFF2-40B4-BE49-F238E27FC236}">
                <a16:creationId xmlns:a16="http://schemas.microsoft.com/office/drawing/2014/main" id="{29A4AAC1-CA35-87AE-1A25-944E83A7CFA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8914" b="98882" l="1129" r="99323">
                        <a14:foregroundMark x1="1580" y1="92492" x2="95711" y2="98882"/>
                        <a14:foregroundMark x1="6095" y1="98403" x2="89616" y2="93450"/>
                        <a14:foregroundMark x1="70203" y1="93131" x2="97743" y2="88339"/>
                        <a14:foregroundMark x1="97743" y1="88339" x2="97743" y2="88339"/>
                        <a14:foregroundMark x1="98646" y1="84505" x2="96614" y2="84984"/>
                        <a14:foregroundMark x1="98871" y1="84345" x2="98871" y2="84345"/>
                        <a14:foregroundMark x1="99323" y1="83866" x2="99323" y2="83866"/>
                        <a14:foregroundMark x1="34989" y1="94089" x2="42889" y2="92812"/>
                        <a14:foregroundMark x1="42889" y1="92812" x2="44018" y2="92332"/>
                        <a14:foregroundMark x1="41084" y1="94089" x2="51919" y2="94089"/>
                        <a14:foregroundMark x1="44695" y1="93610" x2="57562" y2="94728"/>
                        <a14:foregroundMark x1="50339" y1="93131" x2="62528" y2="92812"/>
                      </a14:backgroundRemoval>
                    </a14:imgEffect>
                  </a14:imgLayer>
                </a14:imgProps>
              </a:ext>
              <a:ext uri="{28A0092B-C50C-407E-A947-70E740481C1C}">
                <a14:useLocalDpi xmlns:a14="http://schemas.microsoft.com/office/drawing/2010/main" val="0"/>
              </a:ext>
            </a:extLst>
          </a:blip>
          <a:srcRect t="76890"/>
          <a:stretch/>
        </p:blipFill>
        <p:spPr bwMode="auto">
          <a:xfrm>
            <a:off x="6066502" y="4854324"/>
            <a:ext cx="6199464" cy="2065797"/>
          </a:xfrm>
          <a:prstGeom prst="rect">
            <a:avLst/>
          </a:prstGeom>
          <a:noFill/>
          <a:extLst>
            <a:ext uri="{909E8E84-426E-40DD-AFC4-6F175D3DCCD1}">
              <a14:hiddenFill xmlns:a14="http://schemas.microsoft.com/office/drawing/2010/main">
                <a:solidFill>
                  <a:srgbClr val="FFFFFF"/>
                </a:solidFill>
              </a14:hiddenFill>
            </a:ext>
          </a:extLst>
        </p:spPr>
      </p:pic>
      <p:pic>
        <p:nvPicPr>
          <p:cNvPr id="47" name="Imagen 46">
            <a:extLst>
              <a:ext uri="{FF2B5EF4-FFF2-40B4-BE49-F238E27FC236}">
                <a16:creationId xmlns:a16="http://schemas.microsoft.com/office/drawing/2014/main" id="{703B8869-FCF1-6052-5A4F-0719AFA534A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438" b="30831" l="903" r="99549">
                        <a14:foregroundMark x1="5192" y1="22684" x2="8126" y2="22045"/>
                        <a14:foregroundMark x1="903" y1="22684" x2="1354" y2="24601"/>
                        <a14:foregroundMark x1="92457" y1="8868" x2="95427" y2="9289"/>
                        <a14:foregroundMark x1="89616" y1="8466" x2="91480" y2="8730"/>
                        <a14:foregroundMark x1="97743" y1="4153" x2="28217" y2="4153"/>
                        <a14:foregroundMark x1="9255" y1="12141" x2="49436" y2="9585"/>
                        <a14:foregroundMark x1="49436" y1="9585" x2="49436" y2="9585"/>
                        <a14:foregroundMark x1="30023" y1="9425" x2="20316" y2="4633"/>
                        <a14:foregroundMark x1="18962" y1="4153" x2="17156" y2="3035"/>
                        <a14:foregroundMark x1="16479" y1="3035" x2="13544" y2="1597"/>
                        <a14:foregroundMark x1="13318" y1="1597" x2="13318" y2="1597"/>
                        <a14:foregroundMark x1="5192" y1="3035" x2="17381" y2="14537"/>
                        <a14:foregroundMark x1="11061" y1="15815" x2="2935" y2="2716"/>
                        <a14:foregroundMark x1="4740" y1="9904" x2="4740" y2="18371"/>
                        <a14:backgroundMark x1="69300" y1="10064" x2="79007" y2="11502"/>
                        <a14:backgroundMark x1="79007" y1="11502" x2="79007" y2="11502"/>
                        <a14:backgroundMark x1="81716" y1="11022" x2="90519" y2="11022"/>
                        <a14:backgroundMark x1="93228" y1="11981" x2="97743" y2="10064"/>
                        <a14:backgroundMark x1="97743" y1="10064" x2="97743" y2="10064"/>
                        <a14:backgroundMark x1="79910" y1="10383" x2="94357" y2="12460"/>
                        <a14:backgroundMark x1="94357" y1="12460" x2="99323" y2="11502"/>
                      </a14:backgroundRemoval>
                    </a14:imgEffect>
                  </a14:imgLayer>
                </a14:imgProps>
              </a:ext>
            </a:extLst>
          </a:blip>
          <a:srcRect b="65420"/>
          <a:stretch/>
        </p:blipFill>
        <p:spPr>
          <a:xfrm>
            <a:off x="-14033" y="-46835"/>
            <a:ext cx="6119414" cy="2061895"/>
          </a:xfrm>
          <a:prstGeom prst="rect">
            <a:avLst/>
          </a:prstGeom>
        </p:spPr>
      </p:pic>
      <p:sp>
        <p:nvSpPr>
          <p:cNvPr id="4" name="Rectángulo 3">
            <a:extLst>
              <a:ext uri="{FF2B5EF4-FFF2-40B4-BE49-F238E27FC236}">
                <a16:creationId xmlns:a16="http://schemas.microsoft.com/office/drawing/2014/main" id="{EF73FB54-7E0D-0B76-B80E-76FB83CAE83A}"/>
              </a:ext>
            </a:extLst>
          </p:cNvPr>
          <p:cNvSpPr/>
          <p:nvPr/>
        </p:nvSpPr>
        <p:spPr>
          <a:xfrm>
            <a:off x="52387" y="0"/>
            <a:ext cx="12192000" cy="6858000"/>
          </a:xfrm>
          <a:prstGeom prst="rect">
            <a:avLst/>
          </a:prstGeom>
          <a:noFill/>
          <a:ln w="1270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6" name="Conector recto 5">
            <a:extLst>
              <a:ext uri="{FF2B5EF4-FFF2-40B4-BE49-F238E27FC236}">
                <a16:creationId xmlns:a16="http://schemas.microsoft.com/office/drawing/2014/main" id="{BDC2242F-5536-8015-FD02-945200A7F357}"/>
              </a:ext>
            </a:extLst>
          </p:cNvPr>
          <p:cNvCxnSpPr>
            <a:cxnSpLocks/>
          </p:cNvCxnSpPr>
          <p:nvPr/>
        </p:nvCxnSpPr>
        <p:spPr>
          <a:xfrm>
            <a:off x="6086620" y="0"/>
            <a:ext cx="0" cy="6858000"/>
          </a:xfrm>
          <a:prstGeom prst="line">
            <a:avLst/>
          </a:prstGeom>
          <a:ln w="127000"/>
        </p:spPr>
        <p:style>
          <a:lnRef idx="2">
            <a:schemeClr val="accent1"/>
          </a:lnRef>
          <a:fillRef idx="0">
            <a:schemeClr val="accent1"/>
          </a:fillRef>
          <a:effectRef idx="1">
            <a:schemeClr val="accent1"/>
          </a:effectRef>
          <a:fontRef idx="minor">
            <a:schemeClr val="tx1"/>
          </a:fontRef>
        </p:style>
      </p:cxnSp>
      <p:sp>
        <p:nvSpPr>
          <p:cNvPr id="19" name="Elipse 18">
            <a:extLst>
              <a:ext uri="{FF2B5EF4-FFF2-40B4-BE49-F238E27FC236}">
                <a16:creationId xmlns:a16="http://schemas.microsoft.com/office/drawing/2014/main" id="{95D1F216-E34D-3C21-1F61-403A889DDFBD}"/>
              </a:ext>
            </a:extLst>
          </p:cNvPr>
          <p:cNvSpPr/>
          <p:nvPr/>
        </p:nvSpPr>
        <p:spPr>
          <a:xfrm>
            <a:off x="5589964" y="54311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0" name="Elipse 19">
            <a:extLst>
              <a:ext uri="{FF2B5EF4-FFF2-40B4-BE49-F238E27FC236}">
                <a16:creationId xmlns:a16="http://schemas.microsoft.com/office/drawing/2014/main" id="{A0E1A6E9-390A-276E-4DD9-7D6424B79B84}"/>
              </a:ext>
            </a:extLst>
          </p:cNvPr>
          <p:cNvSpPr/>
          <p:nvPr/>
        </p:nvSpPr>
        <p:spPr>
          <a:xfrm>
            <a:off x="6329664" y="54063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1" name="Arco 20">
            <a:extLst>
              <a:ext uri="{FF2B5EF4-FFF2-40B4-BE49-F238E27FC236}">
                <a16:creationId xmlns:a16="http://schemas.microsoft.com/office/drawing/2014/main" id="{CE27FC6D-DA32-3FF1-A08D-9B35ECB67221}"/>
              </a:ext>
            </a:extLst>
          </p:cNvPr>
          <p:cNvSpPr/>
          <p:nvPr/>
        </p:nvSpPr>
        <p:spPr>
          <a:xfrm rot="19376849">
            <a:off x="5584812" y="65280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2" name="Elipse 21">
            <a:extLst>
              <a:ext uri="{FF2B5EF4-FFF2-40B4-BE49-F238E27FC236}">
                <a16:creationId xmlns:a16="http://schemas.microsoft.com/office/drawing/2014/main" id="{AB1E2C54-4656-F6C2-4B6B-334B02799DDF}"/>
              </a:ext>
            </a:extLst>
          </p:cNvPr>
          <p:cNvSpPr/>
          <p:nvPr/>
        </p:nvSpPr>
        <p:spPr>
          <a:xfrm>
            <a:off x="5589964" y="139986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 name="Elipse 22">
            <a:extLst>
              <a:ext uri="{FF2B5EF4-FFF2-40B4-BE49-F238E27FC236}">
                <a16:creationId xmlns:a16="http://schemas.microsoft.com/office/drawing/2014/main" id="{FDB78F64-808C-B95E-7B6D-8C2F22984686}"/>
              </a:ext>
            </a:extLst>
          </p:cNvPr>
          <p:cNvSpPr/>
          <p:nvPr/>
        </p:nvSpPr>
        <p:spPr>
          <a:xfrm>
            <a:off x="6329664" y="139738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 name="Arco 23">
            <a:extLst>
              <a:ext uri="{FF2B5EF4-FFF2-40B4-BE49-F238E27FC236}">
                <a16:creationId xmlns:a16="http://schemas.microsoft.com/office/drawing/2014/main" id="{91553D4F-3CD5-F052-F40A-FFD4281D5626}"/>
              </a:ext>
            </a:extLst>
          </p:cNvPr>
          <p:cNvSpPr/>
          <p:nvPr/>
        </p:nvSpPr>
        <p:spPr>
          <a:xfrm rot="19376849">
            <a:off x="5584812" y="150955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5" name="Elipse 24">
            <a:extLst>
              <a:ext uri="{FF2B5EF4-FFF2-40B4-BE49-F238E27FC236}">
                <a16:creationId xmlns:a16="http://schemas.microsoft.com/office/drawing/2014/main" id="{0C8ACCFA-EFF6-3C18-3E2F-F524BF5A4CE7}"/>
              </a:ext>
            </a:extLst>
          </p:cNvPr>
          <p:cNvSpPr/>
          <p:nvPr/>
        </p:nvSpPr>
        <p:spPr>
          <a:xfrm>
            <a:off x="5611542" y="2195551"/>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6" name="Elipse 25">
            <a:extLst>
              <a:ext uri="{FF2B5EF4-FFF2-40B4-BE49-F238E27FC236}">
                <a16:creationId xmlns:a16="http://schemas.microsoft.com/office/drawing/2014/main" id="{8EB9902C-4E22-301C-5D31-28C496724E7C}"/>
              </a:ext>
            </a:extLst>
          </p:cNvPr>
          <p:cNvSpPr/>
          <p:nvPr/>
        </p:nvSpPr>
        <p:spPr>
          <a:xfrm>
            <a:off x="6351242" y="2193077"/>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7" name="Arco 26">
            <a:extLst>
              <a:ext uri="{FF2B5EF4-FFF2-40B4-BE49-F238E27FC236}">
                <a16:creationId xmlns:a16="http://schemas.microsoft.com/office/drawing/2014/main" id="{2898214B-6894-F5EF-6077-D28779127C6F}"/>
              </a:ext>
            </a:extLst>
          </p:cNvPr>
          <p:cNvSpPr/>
          <p:nvPr/>
        </p:nvSpPr>
        <p:spPr>
          <a:xfrm rot="19376849">
            <a:off x="5606390" y="2305242"/>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8" name="Elipse 27">
            <a:extLst>
              <a:ext uri="{FF2B5EF4-FFF2-40B4-BE49-F238E27FC236}">
                <a16:creationId xmlns:a16="http://schemas.microsoft.com/office/drawing/2014/main" id="{4FA3F1DD-FAF7-01AD-DFC9-3E8E9C2CB066}"/>
              </a:ext>
            </a:extLst>
          </p:cNvPr>
          <p:cNvSpPr/>
          <p:nvPr/>
        </p:nvSpPr>
        <p:spPr>
          <a:xfrm>
            <a:off x="5601766" y="2958610"/>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9" name="Elipse 28">
            <a:extLst>
              <a:ext uri="{FF2B5EF4-FFF2-40B4-BE49-F238E27FC236}">
                <a16:creationId xmlns:a16="http://schemas.microsoft.com/office/drawing/2014/main" id="{455FB49C-3B9F-FF0B-CAD8-971FBE09F289}"/>
              </a:ext>
            </a:extLst>
          </p:cNvPr>
          <p:cNvSpPr/>
          <p:nvPr/>
        </p:nvSpPr>
        <p:spPr>
          <a:xfrm>
            <a:off x="6341466" y="295613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0" name="Arco 29">
            <a:extLst>
              <a:ext uri="{FF2B5EF4-FFF2-40B4-BE49-F238E27FC236}">
                <a16:creationId xmlns:a16="http://schemas.microsoft.com/office/drawing/2014/main" id="{978C43DF-DABB-FA0F-A492-9EFD014C71DF}"/>
              </a:ext>
            </a:extLst>
          </p:cNvPr>
          <p:cNvSpPr/>
          <p:nvPr/>
        </p:nvSpPr>
        <p:spPr>
          <a:xfrm rot="19376849">
            <a:off x="5596614" y="3068301"/>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1" name="Elipse 30">
            <a:extLst>
              <a:ext uri="{FF2B5EF4-FFF2-40B4-BE49-F238E27FC236}">
                <a16:creationId xmlns:a16="http://schemas.microsoft.com/office/drawing/2014/main" id="{0FFD6AB0-A8E8-B811-295C-06EC7915A2A3}"/>
              </a:ext>
            </a:extLst>
          </p:cNvPr>
          <p:cNvSpPr/>
          <p:nvPr/>
        </p:nvSpPr>
        <p:spPr>
          <a:xfrm>
            <a:off x="5601766" y="367468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2" name="Elipse 31">
            <a:extLst>
              <a:ext uri="{FF2B5EF4-FFF2-40B4-BE49-F238E27FC236}">
                <a16:creationId xmlns:a16="http://schemas.microsoft.com/office/drawing/2014/main" id="{B6CA0893-1D6D-CF71-05DB-A29E2BAEADF5}"/>
              </a:ext>
            </a:extLst>
          </p:cNvPr>
          <p:cNvSpPr/>
          <p:nvPr/>
        </p:nvSpPr>
        <p:spPr>
          <a:xfrm>
            <a:off x="6341466" y="367220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3" name="Arco 32">
            <a:extLst>
              <a:ext uri="{FF2B5EF4-FFF2-40B4-BE49-F238E27FC236}">
                <a16:creationId xmlns:a16="http://schemas.microsoft.com/office/drawing/2014/main" id="{9BFD6CF8-0834-030D-C923-C2791C1B6AF9}"/>
              </a:ext>
            </a:extLst>
          </p:cNvPr>
          <p:cNvSpPr/>
          <p:nvPr/>
        </p:nvSpPr>
        <p:spPr>
          <a:xfrm rot="19376849">
            <a:off x="5596614" y="378437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4" name="Elipse 33">
            <a:extLst>
              <a:ext uri="{FF2B5EF4-FFF2-40B4-BE49-F238E27FC236}">
                <a16:creationId xmlns:a16="http://schemas.microsoft.com/office/drawing/2014/main" id="{BA5465B9-0AEB-94B3-FAAA-6C61082C6988}"/>
              </a:ext>
            </a:extLst>
          </p:cNvPr>
          <p:cNvSpPr/>
          <p:nvPr/>
        </p:nvSpPr>
        <p:spPr>
          <a:xfrm>
            <a:off x="5611542" y="462526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5" name="Elipse 34">
            <a:extLst>
              <a:ext uri="{FF2B5EF4-FFF2-40B4-BE49-F238E27FC236}">
                <a16:creationId xmlns:a16="http://schemas.microsoft.com/office/drawing/2014/main" id="{2E92891D-4FAA-8198-5397-E89ABAE22774}"/>
              </a:ext>
            </a:extLst>
          </p:cNvPr>
          <p:cNvSpPr/>
          <p:nvPr/>
        </p:nvSpPr>
        <p:spPr>
          <a:xfrm>
            <a:off x="6351242" y="462278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6" name="Arco 35">
            <a:extLst>
              <a:ext uri="{FF2B5EF4-FFF2-40B4-BE49-F238E27FC236}">
                <a16:creationId xmlns:a16="http://schemas.microsoft.com/office/drawing/2014/main" id="{5A938FF0-8D30-4D22-AF3B-DE2DB7F30D97}"/>
              </a:ext>
            </a:extLst>
          </p:cNvPr>
          <p:cNvSpPr/>
          <p:nvPr/>
        </p:nvSpPr>
        <p:spPr>
          <a:xfrm rot="19376849">
            <a:off x="5606390" y="473495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7" name="Elipse 36">
            <a:extLst>
              <a:ext uri="{FF2B5EF4-FFF2-40B4-BE49-F238E27FC236}">
                <a16:creationId xmlns:a16="http://schemas.microsoft.com/office/drawing/2014/main" id="{7DBFDB09-AA5B-10DB-247D-B43FAA05FFC8}"/>
              </a:ext>
            </a:extLst>
          </p:cNvPr>
          <p:cNvSpPr/>
          <p:nvPr/>
        </p:nvSpPr>
        <p:spPr>
          <a:xfrm>
            <a:off x="5611542" y="547896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8" name="Elipse 37">
            <a:extLst>
              <a:ext uri="{FF2B5EF4-FFF2-40B4-BE49-F238E27FC236}">
                <a16:creationId xmlns:a16="http://schemas.microsoft.com/office/drawing/2014/main" id="{A3443E9C-86CD-58F8-606C-A587FD5C2792}"/>
              </a:ext>
            </a:extLst>
          </p:cNvPr>
          <p:cNvSpPr/>
          <p:nvPr/>
        </p:nvSpPr>
        <p:spPr>
          <a:xfrm>
            <a:off x="6351242" y="547649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9" name="Arco 38">
            <a:extLst>
              <a:ext uri="{FF2B5EF4-FFF2-40B4-BE49-F238E27FC236}">
                <a16:creationId xmlns:a16="http://schemas.microsoft.com/office/drawing/2014/main" id="{B637E741-9A64-4857-39AF-D8362F129C3C}"/>
              </a:ext>
            </a:extLst>
          </p:cNvPr>
          <p:cNvSpPr/>
          <p:nvPr/>
        </p:nvSpPr>
        <p:spPr>
          <a:xfrm rot="19376849">
            <a:off x="5606390" y="5588657"/>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pic>
        <p:nvPicPr>
          <p:cNvPr id="1026" name="Picture 2" descr="Lindo Personaje De Dibujos Animados De Jesús Sosteniendo El Amor Y La  Tierra PNG ,dibujos Jesús, Lindo, Dibujos Animados PNG Imagen para Descarga  Gratuita | Pngtree">
            <a:extLst>
              <a:ext uri="{FF2B5EF4-FFF2-40B4-BE49-F238E27FC236}">
                <a16:creationId xmlns:a16="http://schemas.microsoft.com/office/drawing/2014/main" id="{5172CCA8-A2B5-42AF-69D5-2A8FB0E0D8CE}"/>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8889" b="92444" l="9778" r="89778">
                        <a14:foregroundMark x1="40000" y1="8889" x2="48444" y2="8889"/>
                        <a14:foregroundMark x1="68889" y1="18222" x2="75556" y2="20000"/>
                        <a14:foregroundMark x1="39556" y1="92444" x2="47111" y2="89778"/>
                        <a14:foregroundMark x1="59556" y1="92444" x2="59556" y2="92444"/>
                      </a14:backgroundRemoval>
                    </a14:imgEffect>
                  </a14:imgLayer>
                </a14:imgProps>
              </a:ext>
              <a:ext uri="{28A0092B-C50C-407E-A947-70E740481C1C}">
                <a14:useLocalDpi xmlns:a14="http://schemas.microsoft.com/office/drawing/2010/main" val="0"/>
              </a:ext>
            </a:extLst>
          </a:blip>
          <a:srcRect/>
          <a:stretch>
            <a:fillRect/>
          </a:stretch>
        </p:blipFill>
        <p:spPr bwMode="auto">
          <a:xfrm>
            <a:off x="3333024" y="3808003"/>
            <a:ext cx="3085986" cy="3085986"/>
          </a:xfrm>
          <a:prstGeom prst="rect">
            <a:avLst/>
          </a:prstGeom>
          <a:noFill/>
          <a:extLst>
            <a:ext uri="{909E8E84-426E-40DD-AFC4-6F175D3DCCD1}">
              <a14:hiddenFill xmlns:a14="http://schemas.microsoft.com/office/drawing/2010/main">
                <a:solidFill>
                  <a:srgbClr val="FFFFFF"/>
                </a:solidFill>
              </a14:hiddenFill>
            </a:ext>
          </a:extLst>
        </p:spPr>
      </p:pic>
      <p:sp>
        <p:nvSpPr>
          <p:cNvPr id="41" name="CuadroTexto 40">
            <a:extLst>
              <a:ext uri="{FF2B5EF4-FFF2-40B4-BE49-F238E27FC236}">
                <a16:creationId xmlns:a16="http://schemas.microsoft.com/office/drawing/2014/main" id="{15A5E4D9-0197-996D-B3D3-0D3562332494}"/>
              </a:ext>
            </a:extLst>
          </p:cNvPr>
          <p:cNvSpPr txBox="1"/>
          <p:nvPr/>
        </p:nvSpPr>
        <p:spPr>
          <a:xfrm>
            <a:off x="-214228" y="1267034"/>
            <a:ext cx="3751789" cy="1569660"/>
          </a:xfrm>
          <a:prstGeom prst="rect">
            <a:avLst/>
          </a:prstGeom>
          <a:noFill/>
        </p:spPr>
        <p:txBody>
          <a:bodyPr wrap="square" rtlCol="0">
            <a:spAutoFit/>
          </a:bodyPr>
          <a:lstStyle/>
          <a:p>
            <a:pPr algn="ctr"/>
            <a:r>
              <a:rPr lang="es-HN" sz="9600" dirty="0">
                <a:latin typeface="Kingsman Demo" pitchFamily="2" charset="0"/>
              </a:rPr>
              <a:t>	</a:t>
            </a:r>
            <a:r>
              <a:rPr lang="es-HN" sz="9000" dirty="0">
                <a:latin typeface="Kingsman Demo" pitchFamily="2" charset="0"/>
              </a:rPr>
              <a:t>Diario </a:t>
            </a:r>
          </a:p>
        </p:txBody>
      </p:sp>
      <p:sp>
        <p:nvSpPr>
          <p:cNvPr id="42" name="CuadroTexto 41">
            <a:extLst>
              <a:ext uri="{FF2B5EF4-FFF2-40B4-BE49-F238E27FC236}">
                <a16:creationId xmlns:a16="http://schemas.microsoft.com/office/drawing/2014/main" id="{C2449B5C-7E39-F84F-C797-6A55F782917C}"/>
              </a:ext>
            </a:extLst>
          </p:cNvPr>
          <p:cNvSpPr txBox="1"/>
          <p:nvPr/>
        </p:nvSpPr>
        <p:spPr>
          <a:xfrm>
            <a:off x="1863844" y="2523045"/>
            <a:ext cx="4147015" cy="1477328"/>
          </a:xfrm>
          <a:prstGeom prst="rect">
            <a:avLst/>
          </a:prstGeom>
          <a:noFill/>
        </p:spPr>
        <p:txBody>
          <a:bodyPr wrap="square" rtlCol="0">
            <a:spAutoFit/>
          </a:bodyPr>
          <a:lstStyle/>
          <a:p>
            <a:r>
              <a:rPr lang="es-HN" sz="9000" dirty="0">
                <a:latin typeface="Kingsman Demo" pitchFamily="2" charset="0"/>
              </a:rPr>
              <a:t>De Las</a:t>
            </a:r>
          </a:p>
        </p:txBody>
      </p:sp>
      <p:sp>
        <p:nvSpPr>
          <p:cNvPr id="43" name="CuadroTexto 42">
            <a:extLst>
              <a:ext uri="{FF2B5EF4-FFF2-40B4-BE49-F238E27FC236}">
                <a16:creationId xmlns:a16="http://schemas.microsoft.com/office/drawing/2014/main" id="{42AFFBF0-3C0E-9FED-CD43-D8A93EEB0D28}"/>
              </a:ext>
            </a:extLst>
          </p:cNvPr>
          <p:cNvSpPr txBox="1"/>
          <p:nvPr/>
        </p:nvSpPr>
        <p:spPr>
          <a:xfrm>
            <a:off x="399952" y="4183944"/>
            <a:ext cx="4441843" cy="1107996"/>
          </a:xfrm>
          <a:prstGeom prst="rect">
            <a:avLst/>
          </a:prstGeom>
          <a:noFill/>
        </p:spPr>
        <p:txBody>
          <a:bodyPr wrap="square" rtlCol="0">
            <a:spAutoFit/>
          </a:bodyPr>
          <a:lstStyle/>
          <a:p>
            <a:r>
              <a:rPr lang="es-HN" sz="6600" dirty="0">
                <a:latin typeface="Kingsman Demo" pitchFamily="2" charset="0"/>
              </a:rPr>
              <a:t>Parábolas </a:t>
            </a:r>
          </a:p>
        </p:txBody>
      </p:sp>
      <p:sp>
        <p:nvSpPr>
          <p:cNvPr id="44" name="CuadroTexto 43">
            <a:extLst>
              <a:ext uri="{FF2B5EF4-FFF2-40B4-BE49-F238E27FC236}">
                <a16:creationId xmlns:a16="http://schemas.microsoft.com/office/drawing/2014/main" id="{585F7D35-1A84-2CB2-6049-4C0206573764}"/>
              </a:ext>
            </a:extLst>
          </p:cNvPr>
          <p:cNvSpPr txBox="1"/>
          <p:nvPr/>
        </p:nvSpPr>
        <p:spPr>
          <a:xfrm>
            <a:off x="6421143" y="390187"/>
            <a:ext cx="4280862" cy="923330"/>
          </a:xfrm>
          <a:prstGeom prst="rect">
            <a:avLst/>
          </a:prstGeom>
          <a:noFill/>
        </p:spPr>
        <p:txBody>
          <a:bodyPr wrap="square" rtlCol="0">
            <a:spAutoFit/>
          </a:bodyPr>
          <a:lstStyle/>
          <a:p>
            <a:pPr algn="ctr"/>
            <a:r>
              <a:rPr lang="es-HN" sz="5400" dirty="0">
                <a:latin typeface="Kingsman Demo" pitchFamily="2" charset="0"/>
              </a:rPr>
              <a:t>Introducción</a:t>
            </a:r>
            <a:r>
              <a:rPr lang="es-HN" sz="4400" dirty="0">
                <a:latin typeface="Kingsman Demo" pitchFamily="2" charset="0"/>
              </a:rPr>
              <a:t> </a:t>
            </a:r>
          </a:p>
        </p:txBody>
      </p:sp>
      <p:sp>
        <p:nvSpPr>
          <p:cNvPr id="45" name="CuadroTexto 44">
            <a:extLst>
              <a:ext uri="{FF2B5EF4-FFF2-40B4-BE49-F238E27FC236}">
                <a16:creationId xmlns:a16="http://schemas.microsoft.com/office/drawing/2014/main" id="{C0861745-8D57-A25C-9FC3-155B2FA3FCA2}"/>
              </a:ext>
            </a:extLst>
          </p:cNvPr>
          <p:cNvSpPr txBox="1"/>
          <p:nvPr/>
        </p:nvSpPr>
        <p:spPr>
          <a:xfrm>
            <a:off x="6726787" y="1435289"/>
            <a:ext cx="5412826" cy="5078313"/>
          </a:xfrm>
          <a:prstGeom prst="rect">
            <a:avLst/>
          </a:prstGeom>
          <a:noFill/>
        </p:spPr>
        <p:txBody>
          <a:bodyPr wrap="square" rtlCol="0">
            <a:spAutoFit/>
          </a:bodyPr>
          <a:lstStyle/>
          <a:p>
            <a:r>
              <a:rPr lang="es-HN" b="1" dirty="0">
                <a:latin typeface="MarykateRegular"/>
              </a:rPr>
              <a:t>¿Qué son las Parábolas?</a:t>
            </a:r>
          </a:p>
          <a:p>
            <a:r>
              <a:rPr lang="es-HN" dirty="0">
                <a:latin typeface="MarykateRegular"/>
              </a:rPr>
              <a:t>Las parábolas en la Biblia son relatos sencillos que Jesús utilizó para enseñar lecciones espirituales y morales, usando situaciones cotidianas que eran familiares para su audiencia. A través de estas historias, transmitía principios sobre el Reino de Dios, el amor, el perdón, la fe y otros valores fundamentales del cristianismo. Las parábolas no solo tenían un propósito educativo, sino que también invitaban a la reflexión profunda, desafiando a los oyentes a pensar más allá de lo obvio y a aplicar los mensajes en sus propias vidas. Ejemplos como la </a:t>
            </a:r>
            <a:r>
              <a:rPr lang="es-HN" b="1" i="1" dirty="0">
                <a:latin typeface="MarykateRegular"/>
              </a:rPr>
              <a:t>Parábola del Hijo Pródigo</a:t>
            </a:r>
            <a:r>
              <a:rPr lang="es-HN" b="1" dirty="0">
                <a:latin typeface="MarykateRegular"/>
              </a:rPr>
              <a:t>, la </a:t>
            </a:r>
            <a:r>
              <a:rPr lang="es-HN" b="1" i="1" dirty="0">
                <a:latin typeface="MarykateRegular"/>
              </a:rPr>
              <a:t>del Buen Samaritano</a:t>
            </a:r>
            <a:r>
              <a:rPr lang="es-HN" b="1" dirty="0">
                <a:latin typeface="MarykateRegular"/>
              </a:rPr>
              <a:t> o la </a:t>
            </a:r>
            <a:r>
              <a:rPr lang="es-HN" b="1" i="1" dirty="0">
                <a:latin typeface="MarykateRegular"/>
              </a:rPr>
              <a:t>de la Semilla de Mostaza</a:t>
            </a:r>
            <a:r>
              <a:rPr lang="es-HN" b="1" dirty="0">
                <a:latin typeface="MarykateRegular"/>
              </a:rPr>
              <a:t> </a:t>
            </a:r>
            <a:r>
              <a:rPr lang="es-HN" dirty="0">
                <a:latin typeface="MarykateRegular"/>
              </a:rPr>
              <a:t>siguen siendo relevantes hoy en día, ya que continúan ofreciendo lecciones sobre moralidad y espiritualidad. En resumen, las parábolas son una herramienta poderosa de enseñanza que conecta </a:t>
            </a:r>
            <a:r>
              <a:rPr lang="es-HN" b="1" dirty="0">
                <a:latin typeface="MarykateRegular"/>
              </a:rPr>
              <a:t>la sabiduría divina </a:t>
            </a:r>
            <a:r>
              <a:rPr lang="es-HN" dirty="0">
                <a:latin typeface="MarykateRegular"/>
              </a:rPr>
              <a:t>con las experiencias </a:t>
            </a:r>
            <a:r>
              <a:rPr lang="es-HN" b="1" dirty="0">
                <a:latin typeface="MarykateRegular"/>
              </a:rPr>
              <a:t>humanas cotidianas</a:t>
            </a:r>
            <a:r>
              <a:rPr lang="es-HN" dirty="0">
                <a:latin typeface="MarykateRegular"/>
              </a:rPr>
              <a:t>.</a:t>
            </a:r>
            <a:endParaRPr lang="es-HN" dirty="0">
              <a:latin typeface="MarykateRegular"/>
              <a:cs typeface="Arial" panose="020B0604020202020204" pitchFamily="34" charset="0"/>
            </a:endParaRPr>
          </a:p>
        </p:txBody>
      </p:sp>
      <p:pic>
        <p:nvPicPr>
          <p:cNvPr id="46" name="Imagen 45">
            <a:extLst>
              <a:ext uri="{FF2B5EF4-FFF2-40B4-BE49-F238E27FC236}">
                <a16:creationId xmlns:a16="http://schemas.microsoft.com/office/drawing/2014/main" id="{A84C4B47-000E-3C3A-8614-D92F84A921DF}"/>
              </a:ext>
            </a:extLst>
          </p:cNvPr>
          <p:cNvPicPr>
            <a:picLocks noChangeAspect="1"/>
          </p:cNvPicPr>
          <p:nvPr/>
        </p:nvPicPr>
        <p:blipFill>
          <a:blip r:embed="rId8"/>
          <a:stretch>
            <a:fillRect/>
          </a:stretch>
        </p:blipFill>
        <p:spPr>
          <a:xfrm>
            <a:off x="10710726" y="46083"/>
            <a:ext cx="1139357" cy="1611538"/>
          </a:xfrm>
          <a:prstGeom prst="rect">
            <a:avLst/>
          </a:prstGeom>
        </p:spPr>
      </p:pic>
    </p:spTree>
    <p:extLst>
      <p:ext uri="{BB962C8B-B14F-4D97-AF65-F5344CB8AC3E}">
        <p14:creationId xmlns:p14="http://schemas.microsoft.com/office/powerpoint/2010/main" val="2970593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44825-1ED6-36A6-74EB-C9D3D773BFE6}"/>
            </a:ext>
          </a:extLst>
        </p:cNvPr>
        <p:cNvGrpSpPr/>
        <p:nvPr/>
      </p:nvGrpSpPr>
      <p:grpSpPr>
        <a:xfrm>
          <a:off x="0" y="0"/>
          <a:ext cx="0" cy="0"/>
          <a:chOff x="0" y="0"/>
          <a:chExt cx="0" cy="0"/>
        </a:xfrm>
      </p:grpSpPr>
      <p:pic>
        <p:nvPicPr>
          <p:cNvPr id="8" name="Picture 2" descr="Imágenes de Borde Inferior - Descarga gratuita en Freepik">
            <a:extLst>
              <a:ext uri="{FF2B5EF4-FFF2-40B4-BE49-F238E27FC236}">
                <a16:creationId xmlns:a16="http://schemas.microsoft.com/office/drawing/2014/main" id="{532B9A18-FB3C-480E-F5BB-7DBA5E80B2D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8914" b="98882" l="1129" r="99323">
                        <a14:foregroundMark x1="1580" y1="92492" x2="95711" y2="98882"/>
                        <a14:foregroundMark x1="6095" y1="98403" x2="89616" y2="93450"/>
                        <a14:foregroundMark x1="70203" y1="93131" x2="97743" y2="88339"/>
                        <a14:foregroundMark x1="97743" y1="88339" x2="97743" y2="88339"/>
                        <a14:foregroundMark x1="98646" y1="84505" x2="96614" y2="84984"/>
                        <a14:foregroundMark x1="98871" y1="84345" x2="98871" y2="84345"/>
                        <a14:foregroundMark x1="99323" y1="83866" x2="99323" y2="83866"/>
                        <a14:foregroundMark x1="34989" y1="94089" x2="42889" y2="92812"/>
                        <a14:foregroundMark x1="42889" y1="92812" x2="44018" y2="92332"/>
                        <a14:foregroundMark x1="41084" y1="94089" x2="51919" y2="94089"/>
                        <a14:foregroundMark x1="44695" y1="93610" x2="57562" y2="94728"/>
                        <a14:foregroundMark x1="50339" y1="93131" x2="62528" y2="92812"/>
                      </a14:backgroundRemoval>
                    </a14:imgEffect>
                  </a14:imgLayer>
                </a14:imgProps>
              </a:ext>
              <a:ext uri="{28A0092B-C50C-407E-A947-70E740481C1C}">
                <a14:useLocalDpi xmlns:a14="http://schemas.microsoft.com/office/drawing/2010/main" val="0"/>
              </a:ext>
            </a:extLst>
          </a:blip>
          <a:srcRect t="76890"/>
          <a:stretch/>
        </p:blipFill>
        <p:spPr bwMode="auto">
          <a:xfrm>
            <a:off x="6066502" y="4854324"/>
            <a:ext cx="6199464" cy="2065797"/>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4FB1B455-6FF7-60C3-FB7A-1CA3FB2EE52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438" b="30831" l="903" r="99549">
                        <a14:foregroundMark x1="5192" y1="22684" x2="8126" y2="22045"/>
                        <a14:foregroundMark x1="903" y1="22684" x2="1354" y2="24601"/>
                        <a14:foregroundMark x1="92457" y1="8868" x2="95427" y2="9289"/>
                        <a14:foregroundMark x1="89616" y1="8466" x2="91480" y2="8730"/>
                        <a14:foregroundMark x1="97743" y1="4153" x2="28217" y2="4153"/>
                        <a14:foregroundMark x1="9255" y1="12141" x2="49436" y2="9585"/>
                        <a14:foregroundMark x1="49436" y1="9585" x2="49436" y2="9585"/>
                        <a14:foregroundMark x1="30023" y1="9425" x2="20316" y2="4633"/>
                        <a14:foregroundMark x1="18962" y1="4153" x2="17156" y2="3035"/>
                        <a14:foregroundMark x1="16479" y1="3035" x2="13544" y2="1597"/>
                        <a14:foregroundMark x1="13318" y1="1597" x2="13318" y2="1597"/>
                        <a14:foregroundMark x1="5192" y1="3035" x2="17381" y2="14537"/>
                        <a14:foregroundMark x1="11061" y1="15815" x2="2935" y2="2716"/>
                        <a14:foregroundMark x1="4740" y1="9904" x2="4740" y2="18371"/>
                        <a14:backgroundMark x1="69300" y1="10064" x2="79007" y2="11502"/>
                        <a14:backgroundMark x1="79007" y1="11502" x2="79007" y2="11502"/>
                        <a14:backgroundMark x1="81716" y1="11022" x2="90519" y2="11022"/>
                        <a14:backgroundMark x1="93228" y1="11981" x2="97743" y2="10064"/>
                        <a14:backgroundMark x1="97743" y1="10064" x2="97743" y2="10064"/>
                        <a14:backgroundMark x1="79910" y1="10383" x2="94357" y2="12460"/>
                        <a14:backgroundMark x1="94357" y1="12460" x2="99323" y2="11502"/>
                      </a14:backgroundRemoval>
                    </a14:imgEffect>
                  </a14:imgLayer>
                </a14:imgProps>
              </a:ext>
            </a:extLst>
          </a:blip>
          <a:srcRect b="65420"/>
          <a:stretch/>
        </p:blipFill>
        <p:spPr>
          <a:xfrm>
            <a:off x="-14033" y="-46835"/>
            <a:ext cx="6119414" cy="2061895"/>
          </a:xfrm>
          <a:prstGeom prst="rect">
            <a:avLst/>
          </a:prstGeom>
        </p:spPr>
      </p:pic>
      <p:sp>
        <p:nvSpPr>
          <p:cNvPr id="4" name="Rectángulo 3">
            <a:extLst>
              <a:ext uri="{FF2B5EF4-FFF2-40B4-BE49-F238E27FC236}">
                <a16:creationId xmlns:a16="http://schemas.microsoft.com/office/drawing/2014/main" id="{6E883CD7-F0F6-3DA2-DCE0-AE0E8CABA755}"/>
              </a:ext>
            </a:extLst>
          </p:cNvPr>
          <p:cNvSpPr/>
          <p:nvPr/>
        </p:nvSpPr>
        <p:spPr>
          <a:xfrm>
            <a:off x="52387" y="0"/>
            <a:ext cx="12192000" cy="6858000"/>
          </a:xfrm>
          <a:prstGeom prst="rect">
            <a:avLst/>
          </a:prstGeom>
          <a:noFill/>
          <a:ln w="1270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6" name="Conector recto 5">
            <a:extLst>
              <a:ext uri="{FF2B5EF4-FFF2-40B4-BE49-F238E27FC236}">
                <a16:creationId xmlns:a16="http://schemas.microsoft.com/office/drawing/2014/main" id="{AB9928DA-ED97-0C4E-3287-47D8C7022722}"/>
              </a:ext>
            </a:extLst>
          </p:cNvPr>
          <p:cNvCxnSpPr>
            <a:cxnSpLocks/>
          </p:cNvCxnSpPr>
          <p:nvPr/>
        </p:nvCxnSpPr>
        <p:spPr>
          <a:xfrm>
            <a:off x="6086620" y="0"/>
            <a:ext cx="0" cy="6858000"/>
          </a:xfrm>
          <a:prstGeom prst="line">
            <a:avLst/>
          </a:prstGeom>
          <a:ln w="127000"/>
        </p:spPr>
        <p:style>
          <a:lnRef idx="2">
            <a:schemeClr val="accent1"/>
          </a:lnRef>
          <a:fillRef idx="0">
            <a:schemeClr val="accent1"/>
          </a:fillRef>
          <a:effectRef idx="1">
            <a:schemeClr val="accent1"/>
          </a:effectRef>
          <a:fontRef idx="minor">
            <a:schemeClr val="tx1"/>
          </a:fontRef>
        </p:style>
      </p:cxnSp>
      <p:sp>
        <p:nvSpPr>
          <p:cNvPr id="19" name="Elipse 18">
            <a:extLst>
              <a:ext uri="{FF2B5EF4-FFF2-40B4-BE49-F238E27FC236}">
                <a16:creationId xmlns:a16="http://schemas.microsoft.com/office/drawing/2014/main" id="{B953BECE-5540-1391-FCE6-2CCA9A7DDFA6}"/>
              </a:ext>
            </a:extLst>
          </p:cNvPr>
          <p:cNvSpPr/>
          <p:nvPr/>
        </p:nvSpPr>
        <p:spPr>
          <a:xfrm>
            <a:off x="5589964" y="54311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0" name="Elipse 19">
            <a:extLst>
              <a:ext uri="{FF2B5EF4-FFF2-40B4-BE49-F238E27FC236}">
                <a16:creationId xmlns:a16="http://schemas.microsoft.com/office/drawing/2014/main" id="{059C772D-3054-7608-A3AA-53CF1D1DABFA}"/>
              </a:ext>
            </a:extLst>
          </p:cNvPr>
          <p:cNvSpPr/>
          <p:nvPr/>
        </p:nvSpPr>
        <p:spPr>
          <a:xfrm>
            <a:off x="6329664" y="54063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1" name="Arco 20">
            <a:extLst>
              <a:ext uri="{FF2B5EF4-FFF2-40B4-BE49-F238E27FC236}">
                <a16:creationId xmlns:a16="http://schemas.microsoft.com/office/drawing/2014/main" id="{0258A68B-9A50-8E06-6AA2-5ADD5D4351BF}"/>
              </a:ext>
            </a:extLst>
          </p:cNvPr>
          <p:cNvSpPr/>
          <p:nvPr/>
        </p:nvSpPr>
        <p:spPr>
          <a:xfrm rot="19376849">
            <a:off x="5584812" y="65280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2" name="Elipse 21">
            <a:extLst>
              <a:ext uri="{FF2B5EF4-FFF2-40B4-BE49-F238E27FC236}">
                <a16:creationId xmlns:a16="http://schemas.microsoft.com/office/drawing/2014/main" id="{F34CF9EC-75CE-E0A6-D9CB-A76879DCEB1A}"/>
              </a:ext>
            </a:extLst>
          </p:cNvPr>
          <p:cNvSpPr/>
          <p:nvPr/>
        </p:nvSpPr>
        <p:spPr>
          <a:xfrm>
            <a:off x="5589964" y="139986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 name="Elipse 22">
            <a:extLst>
              <a:ext uri="{FF2B5EF4-FFF2-40B4-BE49-F238E27FC236}">
                <a16:creationId xmlns:a16="http://schemas.microsoft.com/office/drawing/2014/main" id="{0D7911BA-4F38-F10C-85D9-192EBD22A5F1}"/>
              </a:ext>
            </a:extLst>
          </p:cNvPr>
          <p:cNvSpPr/>
          <p:nvPr/>
        </p:nvSpPr>
        <p:spPr>
          <a:xfrm>
            <a:off x="6329664" y="139738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 name="Arco 23">
            <a:extLst>
              <a:ext uri="{FF2B5EF4-FFF2-40B4-BE49-F238E27FC236}">
                <a16:creationId xmlns:a16="http://schemas.microsoft.com/office/drawing/2014/main" id="{21441EC0-66ED-E67F-9B4E-C57978FFCE15}"/>
              </a:ext>
            </a:extLst>
          </p:cNvPr>
          <p:cNvSpPr/>
          <p:nvPr/>
        </p:nvSpPr>
        <p:spPr>
          <a:xfrm rot="19376849">
            <a:off x="5584812" y="150955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5" name="Elipse 24">
            <a:extLst>
              <a:ext uri="{FF2B5EF4-FFF2-40B4-BE49-F238E27FC236}">
                <a16:creationId xmlns:a16="http://schemas.microsoft.com/office/drawing/2014/main" id="{12261D0A-7E0B-A499-9162-7E5C337F0646}"/>
              </a:ext>
            </a:extLst>
          </p:cNvPr>
          <p:cNvSpPr/>
          <p:nvPr/>
        </p:nvSpPr>
        <p:spPr>
          <a:xfrm>
            <a:off x="5611542" y="2195551"/>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6" name="Elipse 25">
            <a:extLst>
              <a:ext uri="{FF2B5EF4-FFF2-40B4-BE49-F238E27FC236}">
                <a16:creationId xmlns:a16="http://schemas.microsoft.com/office/drawing/2014/main" id="{CA5FEB49-D7A4-6AF2-66CD-31CBCF3A409E}"/>
              </a:ext>
            </a:extLst>
          </p:cNvPr>
          <p:cNvSpPr/>
          <p:nvPr/>
        </p:nvSpPr>
        <p:spPr>
          <a:xfrm>
            <a:off x="6351242" y="2193077"/>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7" name="Arco 26">
            <a:extLst>
              <a:ext uri="{FF2B5EF4-FFF2-40B4-BE49-F238E27FC236}">
                <a16:creationId xmlns:a16="http://schemas.microsoft.com/office/drawing/2014/main" id="{091A042B-E047-F6B0-ED38-4BA2D23BE5D2}"/>
              </a:ext>
            </a:extLst>
          </p:cNvPr>
          <p:cNvSpPr/>
          <p:nvPr/>
        </p:nvSpPr>
        <p:spPr>
          <a:xfrm rot="19376849">
            <a:off x="5606390" y="2305242"/>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8" name="Elipse 27">
            <a:extLst>
              <a:ext uri="{FF2B5EF4-FFF2-40B4-BE49-F238E27FC236}">
                <a16:creationId xmlns:a16="http://schemas.microsoft.com/office/drawing/2014/main" id="{4ED2D99D-F82A-D95E-216E-E312D6AE3E8A}"/>
              </a:ext>
            </a:extLst>
          </p:cNvPr>
          <p:cNvSpPr/>
          <p:nvPr/>
        </p:nvSpPr>
        <p:spPr>
          <a:xfrm>
            <a:off x="5601766" y="2958610"/>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9" name="Elipse 28">
            <a:extLst>
              <a:ext uri="{FF2B5EF4-FFF2-40B4-BE49-F238E27FC236}">
                <a16:creationId xmlns:a16="http://schemas.microsoft.com/office/drawing/2014/main" id="{B912C99F-388C-00C7-DFD8-820AFDE16CC6}"/>
              </a:ext>
            </a:extLst>
          </p:cNvPr>
          <p:cNvSpPr/>
          <p:nvPr/>
        </p:nvSpPr>
        <p:spPr>
          <a:xfrm>
            <a:off x="6341466" y="295613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0" name="Arco 29">
            <a:extLst>
              <a:ext uri="{FF2B5EF4-FFF2-40B4-BE49-F238E27FC236}">
                <a16:creationId xmlns:a16="http://schemas.microsoft.com/office/drawing/2014/main" id="{367DD635-DCF1-278C-CB8E-2505BFC444FA}"/>
              </a:ext>
            </a:extLst>
          </p:cNvPr>
          <p:cNvSpPr/>
          <p:nvPr/>
        </p:nvSpPr>
        <p:spPr>
          <a:xfrm rot="19376849">
            <a:off x="5596614" y="3068301"/>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1" name="Elipse 30">
            <a:extLst>
              <a:ext uri="{FF2B5EF4-FFF2-40B4-BE49-F238E27FC236}">
                <a16:creationId xmlns:a16="http://schemas.microsoft.com/office/drawing/2014/main" id="{8D603C3C-E363-EB00-C0B1-CDE3054DEC19}"/>
              </a:ext>
            </a:extLst>
          </p:cNvPr>
          <p:cNvSpPr/>
          <p:nvPr/>
        </p:nvSpPr>
        <p:spPr>
          <a:xfrm>
            <a:off x="5601766" y="367468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2" name="Elipse 31">
            <a:extLst>
              <a:ext uri="{FF2B5EF4-FFF2-40B4-BE49-F238E27FC236}">
                <a16:creationId xmlns:a16="http://schemas.microsoft.com/office/drawing/2014/main" id="{02A5CEDB-E418-D6FA-1FBF-3E651A23AA79}"/>
              </a:ext>
            </a:extLst>
          </p:cNvPr>
          <p:cNvSpPr/>
          <p:nvPr/>
        </p:nvSpPr>
        <p:spPr>
          <a:xfrm>
            <a:off x="6341466" y="367220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3" name="Arco 32">
            <a:extLst>
              <a:ext uri="{FF2B5EF4-FFF2-40B4-BE49-F238E27FC236}">
                <a16:creationId xmlns:a16="http://schemas.microsoft.com/office/drawing/2014/main" id="{9A0600D5-BEE9-5429-E982-E24FE3147C11}"/>
              </a:ext>
            </a:extLst>
          </p:cNvPr>
          <p:cNvSpPr/>
          <p:nvPr/>
        </p:nvSpPr>
        <p:spPr>
          <a:xfrm rot="19376849">
            <a:off x="5596614" y="378437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4" name="Elipse 33">
            <a:extLst>
              <a:ext uri="{FF2B5EF4-FFF2-40B4-BE49-F238E27FC236}">
                <a16:creationId xmlns:a16="http://schemas.microsoft.com/office/drawing/2014/main" id="{936D2FFC-D2BF-7AD8-2EAD-BDCAFAB72183}"/>
              </a:ext>
            </a:extLst>
          </p:cNvPr>
          <p:cNvSpPr/>
          <p:nvPr/>
        </p:nvSpPr>
        <p:spPr>
          <a:xfrm>
            <a:off x="5611542" y="462526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5" name="Elipse 34">
            <a:extLst>
              <a:ext uri="{FF2B5EF4-FFF2-40B4-BE49-F238E27FC236}">
                <a16:creationId xmlns:a16="http://schemas.microsoft.com/office/drawing/2014/main" id="{CE5CAA5E-7023-2433-BABA-AD755A2D329F}"/>
              </a:ext>
            </a:extLst>
          </p:cNvPr>
          <p:cNvSpPr/>
          <p:nvPr/>
        </p:nvSpPr>
        <p:spPr>
          <a:xfrm>
            <a:off x="6351242" y="462278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6" name="Arco 35">
            <a:extLst>
              <a:ext uri="{FF2B5EF4-FFF2-40B4-BE49-F238E27FC236}">
                <a16:creationId xmlns:a16="http://schemas.microsoft.com/office/drawing/2014/main" id="{D11BC242-47E0-167A-D6FD-5B740749A323}"/>
              </a:ext>
            </a:extLst>
          </p:cNvPr>
          <p:cNvSpPr/>
          <p:nvPr/>
        </p:nvSpPr>
        <p:spPr>
          <a:xfrm rot="19376849">
            <a:off x="5606390" y="473495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7" name="Elipse 36">
            <a:extLst>
              <a:ext uri="{FF2B5EF4-FFF2-40B4-BE49-F238E27FC236}">
                <a16:creationId xmlns:a16="http://schemas.microsoft.com/office/drawing/2014/main" id="{965D447A-66A0-3B21-1B6A-21ED85BAF33F}"/>
              </a:ext>
            </a:extLst>
          </p:cNvPr>
          <p:cNvSpPr/>
          <p:nvPr/>
        </p:nvSpPr>
        <p:spPr>
          <a:xfrm>
            <a:off x="5611542" y="547896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8" name="Elipse 37">
            <a:extLst>
              <a:ext uri="{FF2B5EF4-FFF2-40B4-BE49-F238E27FC236}">
                <a16:creationId xmlns:a16="http://schemas.microsoft.com/office/drawing/2014/main" id="{172FCB01-8B34-E5E7-4C31-FBA90016610D}"/>
              </a:ext>
            </a:extLst>
          </p:cNvPr>
          <p:cNvSpPr/>
          <p:nvPr/>
        </p:nvSpPr>
        <p:spPr>
          <a:xfrm>
            <a:off x="6351242" y="547649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9" name="Arco 38">
            <a:extLst>
              <a:ext uri="{FF2B5EF4-FFF2-40B4-BE49-F238E27FC236}">
                <a16:creationId xmlns:a16="http://schemas.microsoft.com/office/drawing/2014/main" id="{97E66663-8F0F-83A2-1111-C872E482AF03}"/>
              </a:ext>
            </a:extLst>
          </p:cNvPr>
          <p:cNvSpPr/>
          <p:nvPr/>
        </p:nvSpPr>
        <p:spPr>
          <a:xfrm rot="19376849">
            <a:off x="5606390" y="5588657"/>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 name="CuadroTexto 1">
            <a:extLst>
              <a:ext uri="{FF2B5EF4-FFF2-40B4-BE49-F238E27FC236}">
                <a16:creationId xmlns:a16="http://schemas.microsoft.com/office/drawing/2014/main" id="{BCFD1602-8432-3838-B400-323124D32C2A}"/>
              </a:ext>
            </a:extLst>
          </p:cNvPr>
          <p:cNvSpPr txBox="1"/>
          <p:nvPr/>
        </p:nvSpPr>
        <p:spPr>
          <a:xfrm>
            <a:off x="423599" y="642285"/>
            <a:ext cx="3493307" cy="1015663"/>
          </a:xfrm>
          <a:prstGeom prst="rect">
            <a:avLst/>
          </a:prstGeom>
          <a:noFill/>
        </p:spPr>
        <p:txBody>
          <a:bodyPr wrap="square" rtlCol="0">
            <a:spAutoFit/>
          </a:bodyPr>
          <a:lstStyle/>
          <a:p>
            <a:r>
              <a:rPr lang="es-HN" sz="6000" dirty="0">
                <a:latin typeface="Kingsman Demo" pitchFamily="2" charset="0"/>
              </a:rPr>
              <a:t>Objetivos</a:t>
            </a:r>
          </a:p>
        </p:txBody>
      </p:sp>
      <p:sp>
        <p:nvSpPr>
          <p:cNvPr id="3" name="CuadroTexto 2">
            <a:extLst>
              <a:ext uri="{FF2B5EF4-FFF2-40B4-BE49-F238E27FC236}">
                <a16:creationId xmlns:a16="http://schemas.microsoft.com/office/drawing/2014/main" id="{6D4E6146-40D9-46D2-AE30-1F9FB17775B3}"/>
              </a:ext>
            </a:extLst>
          </p:cNvPr>
          <p:cNvSpPr txBox="1"/>
          <p:nvPr/>
        </p:nvSpPr>
        <p:spPr>
          <a:xfrm>
            <a:off x="533310" y="1842965"/>
            <a:ext cx="4278489" cy="3539430"/>
          </a:xfrm>
          <a:prstGeom prst="rect">
            <a:avLst/>
          </a:prstGeom>
          <a:noFill/>
        </p:spPr>
        <p:txBody>
          <a:bodyPr wrap="square" rtlCol="0">
            <a:spAutoFit/>
          </a:bodyPr>
          <a:lstStyle/>
          <a:p>
            <a:pPr marL="342900" indent="-342900">
              <a:buFont typeface="+mj-lt"/>
              <a:buAutoNum type="arabicPeriod"/>
            </a:pPr>
            <a:r>
              <a:rPr lang="es-HN" sz="3200" dirty="0">
                <a:latin typeface="MarykateRegular"/>
              </a:rPr>
              <a:t>Transmitir enseñanzas espirituales y morales</a:t>
            </a:r>
          </a:p>
          <a:p>
            <a:pPr marL="342900" indent="-342900">
              <a:buFont typeface="+mj-lt"/>
              <a:buAutoNum type="arabicPeriod"/>
            </a:pPr>
            <a:r>
              <a:rPr lang="es-HN" sz="3200" dirty="0">
                <a:latin typeface="MarykateRegular"/>
              </a:rPr>
              <a:t>Invitar a la reflexión personal</a:t>
            </a:r>
          </a:p>
          <a:p>
            <a:pPr marL="342900" indent="-342900">
              <a:buFont typeface="+mj-lt"/>
              <a:buAutoNum type="arabicPeriod"/>
            </a:pPr>
            <a:r>
              <a:rPr lang="es-HN" sz="3200" dirty="0">
                <a:latin typeface="MarykateRegular"/>
              </a:rPr>
              <a:t>Facilitar la comprensión de principios complejos</a:t>
            </a:r>
            <a:endParaRPr lang="es-HN" sz="3200" dirty="0">
              <a:latin typeface="MarykateRegular"/>
              <a:cs typeface="Arial" panose="020B0604020202020204" pitchFamily="34" charset="0"/>
            </a:endParaRPr>
          </a:p>
        </p:txBody>
      </p:sp>
      <p:pic>
        <p:nvPicPr>
          <p:cNvPr id="5" name="Imagen 4">
            <a:extLst>
              <a:ext uri="{FF2B5EF4-FFF2-40B4-BE49-F238E27FC236}">
                <a16:creationId xmlns:a16="http://schemas.microsoft.com/office/drawing/2014/main" id="{24A149BF-434C-8DA5-F7B9-AF6F0A8EAD2F}"/>
              </a:ext>
            </a:extLst>
          </p:cNvPr>
          <p:cNvPicPr>
            <a:picLocks noChangeAspect="1"/>
          </p:cNvPicPr>
          <p:nvPr/>
        </p:nvPicPr>
        <p:blipFill>
          <a:blip r:embed="rId6"/>
          <a:stretch>
            <a:fillRect/>
          </a:stretch>
        </p:blipFill>
        <p:spPr>
          <a:xfrm>
            <a:off x="6578807" y="970960"/>
            <a:ext cx="5687158" cy="4625303"/>
          </a:xfrm>
          <a:prstGeom prst="rect">
            <a:avLst/>
          </a:prstGeom>
        </p:spPr>
      </p:pic>
    </p:spTree>
    <p:extLst>
      <p:ext uri="{BB962C8B-B14F-4D97-AF65-F5344CB8AC3E}">
        <p14:creationId xmlns:p14="http://schemas.microsoft.com/office/powerpoint/2010/main" val="4247869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D3055-772D-8769-B726-E9C2E3EAB5FC}"/>
            </a:ext>
          </a:extLst>
        </p:cNvPr>
        <p:cNvGrpSpPr/>
        <p:nvPr/>
      </p:nvGrpSpPr>
      <p:grpSpPr>
        <a:xfrm>
          <a:off x="0" y="0"/>
          <a:ext cx="0" cy="0"/>
          <a:chOff x="0" y="0"/>
          <a:chExt cx="0" cy="0"/>
        </a:xfrm>
      </p:grpSpPr>
      <p:pic>
        <p:nvPicPr>
          <p:cNvPr id="13" name="Picture 2" descr="Imágenes de Borde Inferior - Descarga gratuita en Freepik">
            <a:extLst>
              <a:ext uri="{FF2B5EF4-FFF2-40B4-BE49-F238E27FC236}">
                <a16:creationId xmlns:a16="http://schemas.microsoft.com/office/drawing/2014/main" id="{5B359050-F645-4747-2A67-E54C6522D7FA}"/>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8914" b="98882" l="1129" r="99323">
                        <a14:foregroundMark x1="1580" y1="92492" x2="95711" y2="98882"/>
                        <a14:foregroundMark x1="6095" y1="98403" x2="89616" y2="93450"/>
                        <a14:foregroundMark x1="70203" y1="93131" x2="97743" y2="88339"/>
                        <a14:foregroundMark x1="97743" y1="88339" x2="97743" y2="88339"/>
                        <a14:foregroundMark x1="98646" y1="84505" x2="96614" y2="84984"/>
                        <a14:foregroundMark x1="98871" y1="84345" x2="98871" y2="84345"/>
                        <a14:foregroundMark x1="99323" y1="83866" x2="99323" y2="83866"/>
                        <a14:foregroundMark x1="34989" y1="94089" x2="42889" y2="92812"/>
                        <a14:foregroundMark x1="42889" y1="92812" x2="44018" y2="92332"/>
                        <a14:foregroundMark x1="41084" y1="94089" x2="51919" y2="94089"/>
                        <a14:foregroundMark x1="44695" y1="93610" x2="57562" y2="94728"/>
                        <a14:foregroundMark x1="50339" y1="93131" x2="62528" y2="92812"/>
                      </a14:backgroundRemoval>
                    </a14:imgEffect>
                  </a14:imgLayer>
                </a14:imgProps>
              </a:ext>
              <a:ext uri="{28A0092B-C50C-407E-A947-70E740481C1C}">
                <a14:useLocalDpi xmlns:a14="http://schemas.microsoft.com/office/drawing/2010/main" val="0"/>
              </a:ext>
            </a:extLst>
          </a:blip>
          <a:srcRect t="76890"/>
          <a:stretch/>
        </p:blipFill>
        <p:spPr bwMode="auto">
          <a:xfrm>
            <a:off x="6066502" y="4854324"/>
            <a:ext cx="6199464" cy="2065797"/>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7881AE2C-98F6-3850-4761-6B37C019CE9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438" b="30831" l="903" r="99549">
                        <a14:foregroundMark x1="5192" y1="22684" x2="8126" y2="22045"/>
                        <a14:foregroundMark x1="903" y1="22684" x2="1354" y2="24601"/>
                        <a14:foregroundMark x1="92457" y1="8868" x2="95427" y2="9289"/>
                        <a14:foregroundMark x1="89616" y1="8466" x2="91480" y2="8730"/>
                        <a14:foregroundMark x1="97743" y1="4153" x2="28217" y2="4153"/>
                        <a14:foregroundMark x1="9255" y1="12141" x2="49436" y2="9585"/>
                        <a14:foregroundMark x1="49436" y1="9585" x2="49436" y2="9585"/>
                        <a14:foregroundMark x1="30023" y1="9425" x2="20316" y2="4633"/>
                        <a14:foregroundMark x1="18962" y1="4153" x2="17156" y2="3035"/>
                        <a14:foregroundMark x1="16479" y1="3035" x2="13544" y2="1597"/>
                        <a14:foregroundMark x1="13318" y1="1597" x2="13318" y2="1597"/>
                        <a14:foregroundMark x1="5192" y1="3035" x2="17381" y2="14537"/>
                        <a14:foregroundMark x1="11061" y1="15815" x2="2935" y2="2716"/>
                        <a14:foregroundMark x1="4740" y1="9904" x2="4740" y2="18371"/>
                        <a14:backgroundMark x1="69300" y1="10064" x2="79007" y2="11502"/>
                        <a14:backgroundMark x1="79007" y1="11502" x2="79007" y2="11502"/>
                        <a14:backgroundMark x1="81716" y1="11022" x2="90519" y2="11022"/>
                        <a14:backgroundMark x1="93228" y1="11981" x2="97743" y2="10064"/>
                        <a14:backgroundMark x1="97743" y1="10064" x2="97743" y2="10064"/>
                        <a14:backgroundMark x1="79910" y1="10383" x2="94357" y2="12460"/>
                        <a14:backgroundMark x1="94357" y1="12460" x2="99323" y2="11502"/>
                      </a14:backgroundRemoval>
                    </a14:imgEffect>
                  </a14:imgLayer>
                </a14:imgProps>
              </a:ext>
            </a:extLst>
          </a:blip>
          <a:srcRect b="65420"/>
          <a:stretch/>
        </p:blipFill>
        <p:spPr>
          <a:xfrm>
            <a:off x="50141" y="-61226"/>
            <a:ext cx="6119414" cy="2061895"/>
          </a:xfrm>
          <a:prstGeom prst="rect">
            <a:avLst/>
          </a:prstGeom>
        </p:spPr>
      </p:pic>
      <p:sp>
        <p:nvSpPr>
          <p:cNvPr id="4" name="Rectángulo 3">
            <a:extLst>
              <a:ext uri="{FF2B5EF4-FFF2-40B4-BE49-F238E27FC236}">
                <a16:creationId xmlns:a16="http://schemas.microsoft.com/office/drawing/2014/main" id="{CE41ABAD-D4B3-3C84-D178-7CA0C6FE8350}"/>
              </a:ext>
            </a:extLst>
          </p:cNvPr>
          <p:cNvSpPr/>
          <p:nvPr/>
        </p:nvSpPr>
        <p:spPr>
          <a:xfrm>
            <a:off x="52387" y="0"/>
            <a:ext cx="12192000" cy="6858000"/>
          </a:xfrm>
          <a:prstGeom prst="rect">
            <a:avLst/>
          </a:prstGeom>
          <a:noFill/>
          <a:ln w="1270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6" name="Conector recto 5">
            <a:extLst>
              <a:ext uri="{FF2B5EF4-FFF2-40B4-BE49-F238E27FC236}">
                <a16:creationId xmlns:a16="http://schemas.microsoft.com/office/drawing/2014/main" id="{A44BBC9F-F1BD-80A9-0442-981D7848F871}"/>
              </a:ext>
            </a:extLst>
          </p:cNvPr>
          <p:cNvCxnSpPr>
            <a:cxnSpLocks/>
          </p:cNvCxnSpPr>
          <p:nvPr/>
        </p:nvCxnSpPr>
        <p:spPr>
          <a:xfrm>
            <a:off x="6086620" y="0"/>
            <a:ext cx="0" cy="6858000"/>
          </a:xfrm>
          <a:prstGeom prst="line">
            <a:avLst/>
          </a:prstGeom>
          <a:ln w="127000"/>
        </p:spPr>
        <p:style>
          <a:lnRef idx="2">
            <a:schemeClr val="accent1"/>
          </a:lnRef>
          <a:fillRef idx="0">
            <a:schemeClr val="accent1"/>
          </a:fillRef>
          <a:effectRef idx="1">
            <a:schemeClr val="accent1"/>
          </a:effectRef>
          <a:fontRef idx="minor">
            <a:schemeClr val="tx1"/>
          </a:fontRef>
        </p:style>
      </p:cxnSp>
      <p:sp>
        <p:nvSpPr>
          <p:cNvPr id="19" name="Elipse 18">
            <a:extLst>
              <a:ext uri="{FF2B5EF4-FFF2-40B4-BE49-F238E27FC236}">
                <a16:creationId xmlns:a16="http://schemas.microsoft.com/office/drawing/2014/main" id="{DEC00207-41DB-546C-ED12-DD003CCFEEC0}"/>
              </a:ext>
            </a:extLst>
          </p:cNvPr>
          <p:cNvSpPr/>
          <p:nvPr/>
        </p:nvSpPr>
        <p:spPr>
          <a:xfrm>
            <a:off x="5589964" y="54311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0" name="Elipse 19">
            <a:extLst>
              <a:ext uri="{FF2B5EF4-FFF2-40B4-BE49-F238E27FC236}">
                <a16:creationId xmlns:a16="http://schemas.microsoft.com/office/drawing/2014/main" id="{9FFB860E-7657-2C3B-1F16-071C12162EBC}"/>
              </a:ext>
            </a:extLst>
          </p:cNvPr>
          <p:cNvSpPr/>
          <p:nvPr/>
        </p:nvSpPr>
        <p:spPr>
          <a:xfrm>
            <a:off x="6329664" y="54063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1" name="Arco 20">
            <a:extLst>
              <a:ext uri="{FF2B5EF4-FFF2-40B4-BE49-F238E27FC236}">
                <a16:creationId xmlns:a16="http://schemas.microsoft.com/office/drawing/2014/main" id="{EB34EECD-875B-0674-462C-0AC5960749EB}"/>
              </a:ext>
            </a:extLst>
          </p:cNvPr>
          <p:cNvSpPr/>
          <p:nvPr/>
        </p:nvSpPr>
        <p:spPr>
          <a:xfrm rot="19376849">
            <a:off x="5584812" y="65280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2" name="Elipse 21">
            <a:extLst>
              <a:ext uri="{FF2B5EF4-FFF2-40B4-BE49-F238E27FC236}">
                <a16:creationId xmlns:a16="http://schemas.microsoft.com/office/drawing/2014/main" id="{C822A332-FE94-034B-D20F-F9D473A1D574}"/>
              </a:ext>
            </a:extLst>
          </p:cNvPr>
          <p:cNvSpPr/>
          <p:nvPr/>
        </p:nvSpPr>
        <p:spPr>
          <a:xfrm>
            <a:off x="5589964" y="139986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 name="Elipse 22">
            <a:extLst>
              <a:ext uri="{FF2B5EF4-FFF2-40B4-BE49-F238E27FC236}">
                <a16:creationId xmlns:a16="http://schemas.microsoft.com/office/drawing/2014/main" id="{06891A6D-A14F-692C-3A81-C0DBA8DC3B7F}"/>
              </a:ext>
            </a:extLst>
          </p:cNvPr>
          <p:cNvSpPr/>
          <p:nvPr/>
        </p:nvSpPr>
        <p:spPr>
          <a:xfrm>
            <a:off x="6329664" y="139738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 name="Arco 23">
            <a:extLst>
              <a:ext uri="{FF2B5EF4-FFF2-40B4-BE49-F238E27FC236}">
                <a16:creationId xmlns:a16="http://schemas.microsoft.com/office/drawing/2014/main" id="{BEBB02D0-7F42-64CE-7B3D-2A1C0CC8FA27}"/>
              </a:ext>
            </a:extLst>
          </p:cNvPr>
          <p:cNvSpPr/>
          <p:nvPr/>
        </p:nvSpPr>
        <p:spPr>
          <a:xfrm rot="19376849">
            <a:off x="5584812" y="150955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5" name="Elipse 24">
            <a:extLst>
              <a:ext uri="{FF2B5EF4-FFF2-40B4-BE49-F238E27FC236}">
                <a16:creationId xmlns:a16="http://schemas.microsoft.com/office/drawing/2014/main" id="{46D5AE63-25B4-83C6-2571-26B12AD75293}"/>
              </a:ext>
            </a:extLst>
          </p:cNvPr>
          <p:cNvSpPr/>
          <p:nvPr/>
        </p:nvSpPr>
        <p:spPr>
          <a:xfrm>
            <a:off x="5611542" y="2195551"/>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6" name="Elipse 25">
            <a:extLst>
              <a:ext uri="{FF2B5EF4-FFF2-40B4-BE49-F238E27FC236}">
                <a16:creationId xmlns:a16="http://schemas.microsoft.com/office/drawing/2014/main" id="{0C974B3C-EC98-FEA0-15A3-0ADEAB308973}"/>
              </a:ext>
            </a:extLst>
          </p:cNvPr>
          <p:cNvSpPr/>
          <p:nvPr/>
        </p:nvSpPr>
        <p:spPr>
          <a:xfrm>
            <a:off x="6351242" y="2193077"/>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7" name="Arco 26">
            <a:extLst>
              <a:ext uri="{FF2B5EF4-FFF2-40B4-BE49-F238E27FC236}">
                <a16:creationId xmlns:a16="http://schemas.microsoft.com/office/drawing/2014/main" id="{DC8BA014-2CBB-C2E3-4212-EDDE972CE79F}"/>
              </a:ext>
            </a:extLst>
          </p:cNvPr>
          <p:cNvSpPr/>
          <p:nvPr/>
        </p:nvSpPr>
        <p:spPr>
          <a:xfrm rot="19376849">
            <a:off x="5606390" y="2305242"/>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8" name="Elipse 27">
            <a:extLst>
              <a:ext uri="{FF2B5EF4-FFF2-40B4-BE49-F238E27FC236}">
                <a16:creationId xmlns:a16="http://schemas.microsoft.com/office/drawing/2014/main" id="{D2BA6C63-76CE-7BA5-491B-10C2B950B87B}"/>
              </a:ext>
            </a:extLst>
          </p:cNvPr>
          <p:cNvSpPr/>
          <p:nvPr/>
        </p:nvSpPr>
        <p:spPr>
          <a:xfrm>
            <a:off x="5601766" y="2958610"/>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9" name="Elipse 28">
            <a:extLst>
              <a:ext uri="{FF2B5EF4-FFF2-40B4-BE49-F238E27FC236}">
                <a16:creationId xmlns:a16="http://schemas.microsoft.com/office/drawing/2014/main" id="{325BA176-E8E5-6707-6C13-F2BB61613C60}"/>
              </a:ext>
            </a:extLst>
          </p:cNvPr>
          <p:cNvSpPr/>
          <p:nvPr/>
        </p:nvSpPr>
        <p:spPr>
          <a:xfrm>
            <a:off x="6341466" y="295613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0" name="Arco 29">
            <a:extLst>
              <a:ext uri="{FF2B5EF4-FFF2-40B4-BE49-F238E27FC236}">
                <a16:creationId xmlns:a16="http://schemas.microsoft.com/office/drawing/2014/main" id="{0E1E5246-90FB-B172-481C-913E7C8592DE}"/>
              </a:ext>
            </a:extLst>
          </p:cNvPr>
          <p:cNvSpPr/>
          <p:nvPr/>
        </p:nvSpPr>
        <p:spPr>
          <a:xfrm rot="19376849">
            <a:off x="5596614" y="3068301"/>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1" name="Elipse 30">
            <a:extLst>
              <a:ext uri="{FF2B5EF4-FFF2-40B4-BE49-F238E27FC236}">
                <a16:creationId xmlns:a16="http://schemas.microsoft.com/office/drawing/2014/main" id="{B8AD8D38-CC9C-9931-C64C-EAE3F985A6B2}"/>
              </a:ext>
            </a:extLst>
          </p:cNvPr>
          <p:cNvSpPr/>
          <p:nvPr/>
        </p:nvSpPr>
        <p:spPr>
          <a:xfrm>
            <a:off x="5601766" y="367468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2" name="Elipse 31">
            <a:extLst>
              <a:ext uri="{FF2B5EF4-FFF2-40B4-BE49-F238E27FC236}">
                <a16:creationId xmlns:a16="http://schemas.microsoft.com/office/drawing/2014/main" id="{765E8F9B-770B-5F9A-86BB-F5528DF19004}"/>
              </a:ext>
            </a:extLst>
          </p:cNvPr>
          <p:cNvSpPr/>
          <p:nvPr/>
        </p:nvSpPr>
        <p:spPr>
          <a:xfrm>
            <a:off x="6341466" y="367220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3" name="Arco 32">
            <a:extLst>
              <a:ext uri="{FF2B5EF4-FFF2-40B4-BE49-F238E27FC236}">
                <a16:creationId xmlns:a16="http://schemas.microsoft.com/office/drawing/2014/main" id="{3C47A960-590B-B3A8-AF27-E2B6A6B8C69F}"/>
              </a:ext>
            </a:extLst>
          </p:cNvPr>
          <p:cNvSpPr/>
          <p:nvPr/>
        </p:nvSpPr>
        <p:spPr>
          <a:xfrm rot="19376849">
            <a:off x="5596614" y="378437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4" name="Elipse 33">
            <a:extLst>
              <a:ext uri="{FF2B5EF4-FFF2-40B4-BE49-F238E27FC236}">
                <a16:creationId xmlns:a16="http://schemas.microsoft.com/office/drawing/2014/main" id="{D73F2CA3-A644-8D0B-2B2B-FAE0AD6D3354}"/>
              </a:ext>
            </a:extLst>
          </p:cNvPr>
          <p:cNvSpPr/>
          <p:nvPr/>
        </p:nvSpPr>
        <p:spPr>
          <a:xfrm>
            <a:off x="5611542" y="462526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5" name="Elipse 34">
            <a:extLst>
              <a:ext uri="{FF2B5EF4-FFF2-40B4-BE49-F238E27FC236}">
                <a16:creationId xmlns:a16="http://schemas.microsoft.com/office/drawing/2014/main" id="{38C4233A-B29A-40B4-AA68-F5BDE04330CD}"/>
              </a:ext>
            </a:extLst>
          </p:cNvPr>
          <p:cNvSpPr/>
          <p:nvPr/>
        </p:nvSpPr>
        <p:spPr>
          <a:xfrm>
            <a:off x="6351242" y="462278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6" name="Arco 35">
            <a:extLst>
              <a:ext uri="{FF2B5EF4-FFF2-40B4-BE49-F238E27FC236}">
                <a16:creationId xmlns:a16="http://schemas.microsoft.com/office/drawing/2014/main" id="{C11482A8-0A56-CEFD-3C1B-1535F2E0DEE1}"/>
              </a:ext>
            </a:extLst>
          </p:cNvPr>
          <p:cNvSpPr/>
          <p:nvPr/>
        </p:nvSpPr>
        <p:spPr>
          <a:xfrm rot="19376849">
            <a:off x="5606390" y="473495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7" name="Elipse 36">
            <a:extLst>
              <a:ext uri="{FF2B5EF4-FFF2-40B4-BE49-F238E27FC236}">
                <a16:creationId xmlns:a16="http://schemas.microsoft.com/office/drawing/2014/main" id="{C71BE1F4-4C72-E3C5-E76F-A69D8B5F7F29}"/>
              </a:ext>
            </a:extLst>
          </p:cNvPr>
          <p:cNvSpPr/>
          <p:nvPr/>
        </p:nvSpPr>
        <p:spPr>
          <a:xfrm>
            <a:off x="5611542" y="547896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8" name="Elipse 37">
            <a:extLst>
              <a:ext uri="{FF2B5EF4-FFF2-40B4-BE49-F238E27FC236}">
                <a16:creationId xmlns:a16="http://schemas.microsoft.com/office/drawing/2014/main" id="{CE67365B-E4D9-3751-3873-B33BA772B882}"/>
              </a:ext>
            </a:extLst>
          </p:cNvPr>
          <p:cNvSpPr/>
          <p:nvPr/>
        </p:nvSpPr>
        <p:spPr>
          <a:xfrm>
            <a:off x="6351242" y="547649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9" name="Arco 38">
            <a:extLst>
              <a:ext uri="{FF2B5EF4-FFF2-40B4-BE49-F238E27FC236}">
                <a16:creationId xmlns:a16="http://schemas.microsoft.com/office/drawing/2014/main" id="{293BE07B-966E-91D0-6BF6-96668302F6EA}"/>
              </a:ext>
            </a:extLst>
          </p:cNvPr>
          <p:cNvSpPr/>
          <p:nvPr/>
        </p:nvSpPr>
        <p:spPr>
          <a:xfrm rot="19376849">
            <a:off x="5606390" y="5588657"/>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 name="CuadroTexto 1">
            <a:extLst>
              <a:ext uri="{FF2B5EF4-FFF2-40B4-BE49-F238E27FC236}">
                <a16:creationId xmlns:a16="http://schemas.microsoft.com/office/drawing/2014/main" id="{21D06846-A695-9719-F95A-D08D73BC2461}"/>
              </a:ext>
            </a:extLst>
          </p:cNvPr>
          <p:cNvSpPr txBox="1"/>
          <p:nvPr/>
        </p:nvSpPr>
        <p:spPr>
          <a:xfrm>
            <a:off x="298257" y="521249"/>
            <a:ext cx="5079683" cy="1569660"/>
          </a:xfrm>
          <a:prstGeom prst="rect">
            <a:avLst/>
          </a:prstGeom>
          <a:noFill/>
        </p:spPr>
        <p:txBody>
          <a:bodyPr wrap="square" rtlCol="0">
            <a:spAutoFit/>
          </a:bodyPr>
          <a:lstStyle/>
          <a:p>
            <a:pPr algn="ctr"/>
            <a:r>
              <a:rPr lang="es-HN" sz="4800" b="1" dirty="0">
                <a:solidFill>
                  <a:srgbClr val="0091DA"/>
                </a:solidFill>
                <a:latin typeface="Kingsman Demo" pitchFamily="2" charset="0"/>
              </a:rPr>
              <a:t>El grano de </a:t>
            </a:r>
          </a:p>
          <a:p>
            <a:pPr algn="ctr"/>
            <a:r>
              <a:rPr lang="es-HN" sz="4800" b="1" dirty="0">
                <a:solidFill>
                  <a:srgbClr val="0091DA"/>
                </a:solidFill>
                <a:latin typeface="Kingsman Demo" pitchFamily="2" charset="0"/>
              </a:rPr>
              <a:t>Mostaza</a:t>
            </a:r>
          </a:p>
        </p:txBody>
      </p:sp>
      <p:sp>
        <p:nvSpPr>
          <p:cNvPr id="3" name="CuadroTexto 2">
            <a:extLst>
              <a:ext uri="{FF2B5EF4-FFF2-40B4-BE49-F238E27FC236}">
                <a16:creationId xmlns:a16="http://schemas.microsoft.com/office/drawing/2014/main" id="{8C575ED4-FF96-FD6A-D272-F0DA77CDBEC2}"/>
              </a:ext>
            </a:extLst>
          </p:cNvPr>
          <p:cNvSpPr txBox="1"/>
          <p:nvPr/>
        </p:nvSpPr>
        <p:spPr>
          <a:xfrm>
            <a:off x="364618" y="2140002"/>
            <a:ext cx="4606035" cy="1015663"/>
          </a:xfrm>
          <a:prstGeom prst="rect">
            <a:avLst/>
          </a:prstGeom>
          <a:noFill/>
        </p:spPr>
        <p:txBody>
          <a:bodyPr wrap="square" rtlCol="0">
            <a:spAutoFit/>
          </a:bodyPr>
          <a:lstStyle/>
          <a:p>
            <a:r>
              <a:rPr lang="es-HN" sz="2000" b="1" dirty="0">
                <a:latin typeface="MarykateRegular"/>
                <a:cs typeface="Arial" panose="020B0604020202020204" pitchFamily="34" charset="0"/>
              </a:rPr>
              <a:t>Citas Bíblicas:</a:t>
            </a:r>
          </a:p>
          <a:p>
            <a:r>
              <a:rPr lang="es-HN" sz="2000" b="0" i="0" u="none" strike="noStrike" baseline="0" dirty="0">
                <a:solidFill>
                  <a:srgbClr val="2E2431"/>
                </a:solidFill>
                <a:latin typeface="MarykateRegular"/>
                <a:cs typeface="Arial" panose="020B0604020202020204" pitchFamily="34" charset="0"/>
              </a:rPr>
              <a:t>Mateo 13:31-32, Marcos4:30-32 y Lucas 13:18-19. </a:t>
            </a:r>
            <a:endParaRPr lang="es-HN" sz="2000" dirty="0">
              <a:latin typeface="MarykateRegular"/>
              <a:cs typeface="Arial" panose="020B0604020202020204" pitchFamily="34" charset="0"/>
            </a:endParaRPr>
          </a:p>
        </p:txBody>
      </p:sp>
      <p:sp>
        <p:nvSpPr>
          <p:cNvPr id="8" name="CuadroTexto 7">
            <a:extLst>
              <a:ext uri="{FF2B5EF4-FFF2-40B4-BE49-F238E27FC236}">
                <a16:creationId xmlns:a16="http://schemas.microsoft.com/office/drawing/2014/main" id="{FBEA7C0C-D942-E931-3119-3CB2F943FE67}"/>
              </a:ext>
            </a:extLst>
          </p:cNvPr>
          <p:cNvSpPr txBox="1"/>
          <p:nvPr/>
        </p:nvSpPr>
        <p:spPr>
          <a:xfrm>
            <a:off x="275830" y="3272668"/>
            <a:ext cx="5401535" cy="3877985"/>
          </a:xfrm>
          <a:prstGeom prst="rect">
            <a:avLst/>
          </a:prstGeom>
          <a:noFill/>
        </p:spPr>
        <p:txBody>
          <a:bodyPr wrap="square" rtlCol="0">
            <a:spAutoFit/>
          </a:bodyPr>
          <a:lstStyle/>
          <a:p>
            <a:r>
              <a:rPr lang="es-HN" sz="1900" b="1" dirty="0">
                <a:latin typeface="MarykateRegular"/>
              </a:rPr>
              <a:t>Reflexión Personal:</a:t>
            </a:r>
          </a:p>
          <a:p>
            <a:pPr>
              <a:buNone/>
            </a:pPr>
            <a:r>
              <a:rPr lang="es-HN" sz="1900" dirty="0">
                <a:latin typeface="MarykateRegular"/>
              </a:rPr>
              <a:t>La parábola del grano de mostaza nos habla de cómo, a veces, </a:t>
            </a:r>
          </a:p>
          <a:p>
            <a:pPr>
              <a:buNone/>
            </a:pPr>
            <a:r>
              <a:rPr lang="es-HN" sz="1900" dirty="0">
                <a:latin typeface="MarykateRegular"/>
              </a:rPr>
              <a:t>nuestra fe puede parecer pequeña e insignificante,</a:t>
            </a:r>
          </a:p>
          <a:p>
            <a:pPr>
              <a:buNone/>
            </a:pPr>
            <a:r>
              <a:rPr lang="es-HN" sz="1900" dirty="0">
                <a:latin typeface="MarykateRegular"/>
              </a:rPr>
              <a:t> como una semilla diminuta que no parece tener mucho poder. Sin embargo, lo que esta parábola nos enseña es que esa fe, aunque pequeña al principio, tiene un potencial inmenso para crecer y transformarnos. Es como cuando iniciamos un proyecto, una relación o una meta, y todo parece incierto o incluso frágil al principio. </a:t>
            </a:r>
          </a:p>
          <a:p>
            <a:r>
              <a:rPr lang="es-HN" sz="1900" dirty="0">
                <a:latin typeface="MarykateRegular"/>
              </a:rPr>
              <a:t> </a:t>
            </a:r>
          </a:p>
          <a:p>
            <a:endParaRPr lang="es-HN" dirty="0"/>
          </a:p>
        </p:txBody>
      </p:sp>
      <p:sp>
        <p:nvSpPr>
          <p:cNvPr id="11" name="CuadroTexto 10">
            <a:extLst>
              <a:ext uri="{FF2B5EF4-FFF2-40B4-BE49-F238E27FC236}">
                <a16:creationId xmlns:a16="http://schemas.microsoft.com/office/drawing/2014/main" id="{19C62DC5-BF67-5DBC-946E-09CAE1F98F15}"/>
              </a:ext>
            </a:extLst>
          </p:cNvPr>
          <p:cNvSpPr txBox="1"/>
          <p:nvPr/>
        </p:nvSpPr>
        <p:spPr>
          <a:xfrm>
            <a:off x="6674799" y="255868"/>
            <a:ext cx="5423904" cy="5047536"/>
          </a:xfrm>
          <a:prstGeom prst="rect">
            <a:avLst/>
          </a:prstGeom>
          <a:noFill/>
        </p:spPr>
        <p:txBody>
          <a:bodyPr wrap="square" rtlCol="0">
            <a:spAutoFit/>
          </a:bodyPr>
          <a:lstStyle/>
          <a:p>
            <a:pPr>
              <a:buNone/>
            </a:pPr>
            <a:r>
              <a:rPr lang="es-HN" sz="1900" dirty="0">
                <a:latin typeface="MarykateRegular"/>
              </a:rPr>
              <a:t>Pero con paciencia, dedicación y confianza, esa fe, como la semilla, puede desarrollarse y dar frutos sorprendentes.</a:t>
            </a:r>
          </a:p>
          <a:p>
            <a:r>
              <a:rPr lang="es-HN" sz="1900" dirty="0">
                <a:latin typeface="MarykateRegular"/>
              </a:rPr>
              <a:t>A menudo, en nuestra vida diaria, nos enfrentamos a desafíos que parecen más grandes que nuestra capacidad de enfrentarlos. Pero, al igual que la semilla de mostaza, una pequeña chispa de fe puede convertirse en algo mucho más grande de lo que imaginamos. Esta parábola nos recuerda que no importa cuán pequeña sea nuestra fe, lo importante es confiar en que, con el tiempo, crecerá, nos dará fuerzas y nos permitirá superar obstáculos. Nos invita a tener esperanza, incluso cuando todo parece incierto, sabiendo que, con fe, podemos lograr cosas grandiosas, y ser testigos de cómo algo pequeño puede hacer una diferencia enorme.</a:t>
            </a:r>
          </a:p>
          <a:p>
            <a:endParaRPr lang="es-HN" dirty="0"/>
          </a:p>
        </p:txBody>
      </p:sp>
      <p:pic>
        <p:nvPicPr>
          <p:cNvPr id="2052" name="Picture 4" descr="MARTIN VALVERDE on X: &quot;EvDH:”Jesús dijo entonces: &quot;¿A qué se parece el  Reino de Dios? ¿Con qué podré compararlo? Se parece a un grano de mostaza  que un hombre sembró en su">
            <a:extLst>
              <a:ext uri="{FF2B5EF4-FFF2-40B4-BE49-F238E27FC236}">
                <a16:creationId xmlns:a16="http://schemas.microsoft.com/office/drawing/2014/main" id="{6122553C-C6B3-D1FF-BD92-D30305E2904F}"/>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5154" b="96272" l="9898" r="89788">
                        <a14:foregroundMark x1="12412" y1="20285" x2="39199" y2="16118"/>
                        <a14:foregroundMark x1="25844" y1="5811" x2="21838" y2="5154"/>
                        <a14:foregroundMark x1="11233" y1="19846" x2="12883" y2="36184"/>
                        <a14:foregroundMark x1="12883" y1="36184" x2="15711" y2="43640"/>
                        <a14:foregroundMark x1="15711" y1="43640" x2="28830" y2="38377"/>
                        <a14:foregroundMark x1="28830" y1="38377" x2="33621" y2="33224"/>
                        <a14:foregroundMark x1="33621" y1="33224" x2="19717" y2="35636"/>
                        <a14:foregroundMark x1="19717" y1="35636" x2="36135" y2="32895"/>
                        <a14:foregroundMark x1="36135" y1="32895" x2="36764" y2="31689"/>
                        <a14:foregroundMark x1="35350" y1="91338" x2="58995" y2="89912"/>
                        <a14:foregroundMark x1="58995" y1="89912" x2="63001" y2="91776"/>
                        <a14:foregroundMark x1="57345" y1="93311" x2="44226" y2="92982"/>
                        <a14:foregroundMark x1="44226" y1="92982" x2="38335" y2="90899"/>
                        <a14:foregroundMark x1="46897" y1="95943" x2="52474" y2="95504"/>
                        <a14:foregroundMark x1="31658" y1="75987" x2="33071" y2="68311"/>
                        <a14:foregroundMark x1="62765" y1="95943" x2="60880" y2="96272"/>
                        <a14:foregroundMark x1="45090" y1="19518" x2="45090" y2="19518"/>
                        <a14:foregroundMark x1="55774" y1="34649" x2="54595" y2="42434"/>
                      </a14:backgroundRemoval>
                    </a14:imgEffect>
                  </a14:imgLayer>
                </a14:imgProps>
              </a:ext>
              <a:ext uri="{28A0092B-C50C-407E-A947-70E740481C1C}">
                <a14:useLocalDpi xmlns:a14="http://schemas.microsoft.com/office/drawing/2010/main" val="0"/>
              </a:ext>
            </a:extLst>
          </a:blip>
          <a:srcRect/>
          <a:stretch>
            <a:fillRect/>
          </a:stretch>
        </p:blipFill>
        <p:spPr bwMode="auto">
          <a:xfrm>
            <a:off x="9452172" y="4884212"/>
            <a:ext cx="2739828" cy="196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319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E928F-B636-BBE3-66B6-12996B787F9C}"/>
            </a:ext>
          </a:extLst>
        </p:cNvPr>
        <p:cNvGrpSpPr/>
        <p:nvPr/>
      </p:nvGrpSpPr>
      <p:grpSpPr>
        <a:xfrm>
          <a:off x="0" y="0"/>
          <a:ext cx="0" cy="0"/>
          <a:chOff x="0" y="0"/>
          <a:chExt cx="0" cy="0"/>
        </a:xfrm>
      </p:grpSpPr>
      <p:pic>
        <p:nvPicPr>
          <p:cNvPr id="13" name="Picture 2" descr="Imágenes de Borde Inferior - Descarga gratuita en Freepik">
            <a:extLst>
              <a:ext uri="{FF2B5EF4-FFF2-40B4-BE49-F238E27FC236}">
                <a16:creationId xmlns:a16="http://schemas.microsoft.com/office/drawing/2014/main" id="{15E83960-396F-A0D6-A6B0-A782EE90B74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8914" b="98882" l="1129" r="99323">
                        <a14:foregroundMark x1="1580" y1="92492" x2="95711" y2="98882"/>
                        <a14:foregroundMark x1="6095" y1="98403" x2="89616" y2="93450"/>
                        <a14:foregroundMark x1="70203" y1="93131" x2="97743" y2="88339"/>
                        <a14:foregroundMark x1="97743" y1="88339" x2="97743" y2="88339"/>
                        <a14:foregroundMark x1="98646" y1="84505" x2="96614" y2="84984"/>
                        <a14:foregroundMark x1="98871" y1="84345" x2="98871" y2="84345"/>
                        <a14:foregroundMark x1="99323" y1="83866" x2="99323" y2="83866"/>
                        <a14:foregroundMark x1="34989" y1="94089" x2="42889" y2="92812"/>
                        <a14:foregroundMark x1="42889" y1="92812" x2="44018" y2="92332"/>
                        <a14:foregroundMark x1="41084" y1="94089" x2="51919" y2="94089"/>
                        <a14:foregroundMark x1="44695" y1="93610" x2="57562" y2="94728"/>
                        <a14:foregroundMark x1="50339" y1="93131" x2="62528" y2="92812"/>
                      </a14:backgroundRemoval>
                    </a14:imgEffect>
                  </a14:imgLayer>
                </a14:imgProps>
              </a:ext>
              <a:ext uri="{28A0092B-C50C-407E-A947-70E740481C1C}">
                <a14:useLocalDpi xmlns:a14="http://schemas.microsoft.com/office/drawing/2010/main" val="0"/>
              </a:ext>
            </a:extLst>
          </a:blip>
          <a:srcRect t="76890"/>
          <a:stretch/>
        </p:blipFill>
        <p:spPr bwMode="auto">
          <a:xfrm>
            <a:off x="6066502" y="4854324"/>
            <a:ext cx="6199464" cy="2065797"/>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A0AEB4DF-9DC5-0BAF-81B5-5787689F88F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438" b="30831" l="903" r="99549">
                        <a14:foregroundMark x1="5192" y1="22684" x2="8126" y2="22045"/>
                        <a14:foregroundMark x1="903" y1="22684" x2="1354" y2="24601"/>
                        <a14:foregroundMark x1="92457" y1="8868" x2="95427" y2="9289"/>
                        <a14:foregroundMark x1="89616" y1="8466" x2="91480" y2="8730"/>
                        <a14:foregroundMark x1="97743" y1="4153" x2="28217" y2="4153"/>
                        <a14:foregroundMark x1="9255" y1="12141" x2="49436" y2="9585"/>
                        <a14:foregroundMark x1="49436" y1="9585" x2="49436" y2="9585"/>
                        <a14:foregroundMark x1="30023" y1="9425" x2="20316" y2="4633"/>
                        <a14:foregroundMark x1="18962" y1="4153" x2="17156" y2="3035"/>
                        <a14:foregroundMark x1="16479" y1="3035" x2="13544" y2="1597"/>
                        <a14:foregroundMark x1="13318" y1="1597" x2="13318" y2="1597"/>
                        <a14:foregroundMark x1="5192" y1="3035" x2="17381" y2="14537"/>
                        <a14:foregroundMark x1="11061" y1="15815" x2="2935" y2="2716"/>
                        <a14:foregroundMark x1="4740" y1="9904" x2="4740" y2="18371"/>
                        <a14:backgroundMark x1="69300" y1="10064" x2="79007" y2="11502"/>
                        <a14:backgroundMark x1="79007" y1="11502" x2="79007" y2="11502"/>
                        <a14:backgroundMark x1="81716" y1="11022" x2="90519" y2="11022"/>
                        <a14:backgroundMark x1="93228" y1="11981" x2="97743" y2="10064"/>
                        <a14:backgroundMark x1="97743" y1="10064" x2="97743" y2="10064"/>
                        <a14:backgroundMark x1="79910" y1="10383" x2="94357" y2="12460"/>
                        <a14:backgroundMark x1="94357" y1="12460" x2="99323" y2="11502"/>
                      </a14:backgroundRemoval>
                    </a14:imgEffect>
                  </a14:imgLayer>
                </a14:imgProps>
              </a:ext>
            </a:extLst>
          </a:blip>
          <a:srcRect b="65420"/>
          <a:stretch/>
        </p:blipFill>
        <p:spPr>
          <a:xfrm>
            <a:off x="50141" y="-61226"/>
            <a:ext cx="6119414" cy="2061895"/>
          </a:xfrm>
          <a:prstGeom prst="rect">
            <a:avLst/>
          </a:prstGeom>
        </p:spPr>
      </p:pic>
      <p:sp>
        <p:nvSpPr>
          <p:cNvPr id="4" name="Rectángulo 3">
            <a:extLst>
              <a:ext uri="{FF2B5EF4-FFF2-40B4-BE49-F238E27FC236}">
                <a16:creationId xmlns:a16="http://schemas.microsoft.com/office/drawing/2014/main" id="{0C5BDBA2-3A2E-3201-A1E4-1A385B4488B0}"/>
              </a:ext>
            </a:extLst>
          </p:cNvPr>
          <p:cNvSpPr/>
          <p:nvPr/>
        </p:nvSpPr>
        <p:spPr>
          <a:xfrm>
            <a:off x="52387" y="0"/>
            <a:ext cx="12192000" cy="6858000"/>
          </a:xfrm>
          <a:prstGeom prst="rect">
            <a:avLst/>
          </a:prstGeom>
          <a:noFill/>
          <a:ln w="1270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6" name="Conector recto 5">
            <a:extLst>
              <a:ext uri="{FF2B5EF4-FFF2-40B4-BE49-F238E27FC236}">
                <a16:creationId xmlns:a16="http://schemas.microsoft.com/office/drawing/2014/main" id="{09DA583D-9BFE-33A6-41BA-05728B42FC62}"/>
              </a:ext>
            </a:extLst>
          </p:cNvPr>
          <p:cNvCxnSpPr>
            <a:cxnSpLocks/>
          </p:cNvCxnSpPr>
          <p:nvPr/>
        </p:nvCxnSpPr>
        <p:spPr>
          <a:xfrm>
            <a:off x="6086620" y="0"/>
            <a:ext cx="0" cy="6858000"/>
          </a:xfrm>
          <a:prstGeom prst="line">
            <a:avLst/>
          </a:prstGeom>
          <a:ln w="127000"/>
        </p:spPr>
        <p:style>
          <a:lnRef idx="2">
            <a:schemeClr val="accent1"/>
          </a:lnRef>
          <a:fillRef idx="0">
            <a:schemeClr val="accent1"/>
          </a:fillRef>
          <a:effectRef idx="1">
            <a:schemeClr val="accent1"/>
          </a:effectRef>
          <a:fontRef idx="minor">
            <a:schemeClr val="tx1"/>
          </a:fontRef>
        </p:style>
      </p:cxnSp>
      <p:sp>
        <p:nvSpPr>
          <p:cNvPr id="19" name="Elipse 18">
            <a:extLst>
              <a:ext uri="{FF2B5EF4-FFF2-40B4-BE49-F238E27FC236}">
                <a16:creationId xmlns:a16="http://schemas.microsoft.com/office/drawing/2014/main" id="{62F736B8-A4E4-5D74-80BB-8ADA452D7740}"/>
              </a:ext>
            </a:extLst>
          </p:cNvPr>
          <p:cNvSpPr/>
          <p:nvPr/>
        </p:nvSpPr>
        <p:spPr>
          <a:xfrm>
            <a:off x="5589964" y="54311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0" name="Elipse 19">
            <a:extLst>
              <a:ext uri="{FF2B5EF4-FFF2-40B4-BE49-F238E27FC236}">
                <a16:creationId xmlns:a16="http://schemas.microsoft.com/office/drawing/2014/main" id="{14623AEF-D713-7E54-F9E1-9E22CD2FF77F}"/>
              </a:ext>
            </a:extLst>
          </p:cNvPr>
          <p:cNvSpPr/>
          <p:nvPr/>
        </p:nvSpPr>
        <p:spPr>
          <a:xfrm>
            <a:off x="6329664" y="54063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1" name="Arco 20">
            <a:extLst>
              <a:ext uri="{FF2B5EF4-FFF2-40B4-BE49-F238E27FC236}">
                <a16:creationId xmlns:a16="http://schemas.microsoft.com/office/drawing/2014/main" id="{E3F34F61-880B-48F5-8F3C-1E791DE7BCC7}"/>
              </a:ext>
            </a:extLst>
          </p:cNvPr>
          <p:cNvSpPr/>
          <p:nvPr/>
        </p:nvSpPr>
        <p:spPr>
          <a:xfrm rot="19376849">
            <a:off x="5584812" y="65280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2" name="Elipse 21">
            <a:extLst>
              <a:ext uri="{FF2B5EF4-FFF2-40B4-BE49-F238E27FC236}">
                <a16:creationId xmlns:a16="http://schemas.microsoft.com/office/drawing/2014/main" id="{EAD3C1C4-8458-95E8-CF9F-B325116E729C}"/>
              </a:ext>
            </a:extLst>
          </p:cNvPr>
          <p:cNvSpPr/>
          <p:nvPr/>
        </p:nvSpPr>
        <p:spPr>
          <a:xfrm>
            <a:off x="5589964" y="139986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 name="Elipse 22">
            <a:extLst>
              <a:ext uri="{FF2B5EF4-FFF2-40B4-BE49-F238E27FC236}">
                <a16:creationId xmlns:a16="http://schemas.microsoft.com/office/drawing/2014/main" id="{67C1DEB2-3313-4E27-C339-184F91D2512C}"/>
              </a:ext>
            </a:extLst>
          </p:cNvPr>
          <p:cNvSpPr/>
          <p:nvPr/>
        </p:nvSpPr>
        <p:spPr>
          <a:xfrm>
            <a:off x="6329664" y="139738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 name="Arco 23">
            <a:extLst>
              <a:ext uri="{FF2B5EF4-FFF2-40B4-BE49-F238E27FC236}">
                <a16:creationId xmlns:a16="http://schemas.microsoft.com/office/drawing/2014/main" id="{1C0CB561-2F4F-CA5E-F1F6-2933C50B3BC5}"/>
              </a:ext>
            </a:extLst>
          </p:cNvPr>
          <p:cNvSpPr/>
          <p:nvPr/>
        </p:nvSpPr>
        <p:spPr>
          <a:xfrm rot="19376849">
            <a:off x="5584812" y="150955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5" name="Elipse 24">
            <a:extLst>
              <a:ext uri="{FF2B5EF4-FFF2-40B4-BE49-F238E27FC236}">
                <a16:creationId xmlns:a16="http://schemas.microsoft.com/office/drawing/2014/main" id="{D92331B4-70F5-DA4E-DEC8-3EE6217F699C}"/>
              </a:ext>
            </a:extLst>
          </p:cNvPr>
          <p:cNvSpPr/>
          <p:nvPr/>
        </p:nvSpPr>
        <p:spPr>
          <a:xfrm>
            <a:off x="5611542" y="2195551"/>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6" name="Elipse 25">
            <a:extLst>
              <a:ext uri="{FF2B5EF4-FFF2-40B4-BE49-F238E27FC236}">
                <a16:creationId xmlns:a16="http://schemas.microsoft.com/office/drawing/2014/main" id="{B2F4E204-7E58-60CD-B874-984F0410FD77}"/>
              </a:ext>
            </a:extLst>
          </p:cNvPr>
          <p:cNvSpPr/>
          <p:nvPr/>
        </p:nvSpPr>
        <p:spPr>
          <a:xfrm>
            <a:off x="6351242" y="2193077"/>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7" name="Arco 26">
            <a:extLst>
              <a:ext uri="{FF2B5EF4-FFF2-40B4-BE49-F238E27FC236}">
                <a16:creationId xmlns:a16="http://schemas.microsoft.com/office/drawing/2014/main" id="{045104CA-E7D3-243A-A787-04614B3B7FCF}"/>
              </a:ext>
            </a:extLst>
          </p:cNvPr>
          <p:cNvSpPr/>
          <p:nvPr/>
        </p:nvSpPr>
        <p:spPr>
          <a:xfrm rot="19376849">
            <a:off x="5606390" y="2305242"/>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8" name="Elipse 27">
            <a:extLst>
              <a:ext uri="{FF2B5EF4-FFF2-40B4-BE49-F238E27FC236}">
                <a16:creationId xmlns:a16="http://schemas.microsoft.com/office/drawing/2014/main" id="{4A4F51D3-C32D-0DF8-3EB0-B4C8DDC93620}"/>
              </a:ext>
            </a:extLst>
          </p:cNvPr>
          <p:cNvSpPr/>
          <p:nvPr/>
        </p:nvSpPr>
        <p:spPr>
          <a:xfrm>
            <a:off x="5601766" y="2958610"/>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9" name="Elipse 28">
            <a:extLst>
              <a:ext uri="{FF2B5EF4-FFF2-40B4-BE49-F238E27FC236}">
                <a16:creationId xmlns:a16="http://schemas.microsoft.com/office/drawing/2014/main" id="{3EC97E30-9524-5798-C49E-60DBA925CB0F}"/>
              </a:ext>
            </a:extLst>
          </p:cNvPr>
          <p:cNvSpPr/>
          <p:nvPr/>
        </p:nvSpPr>
        <p:spPr>
          <a:xfrm>
            <a:off x="6341466" y="295613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0" name="Arco 29">
            <a:extLst>
              <a:ext uri="{FF2B5EF4-FFF2-40B4-BE49-F238E27FC236}">
                <a16:creationId xmlns:a16="http://schemas.microsoft.com/office/drawing/2014/main" id="{DC099117-D771-3C65-BBCA-C64CEE91B1DA}"/>
              </a:ext>
            </a:extLst>
          </p:cNvPr>
          <p:cNvSpPr/>
          <p:nvPr/>
        </p:nvSpPr>
        <p:spPr>
          <a:xfrm rot="19376849">
            <a:off x="5596614" y="3068301"/>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1" name="Elipse 30">
            <a:extLst>
              <a:ext uri="{FF2B5EF4-FFF2-40B4-BE49-F238E27FC236}">
                <a16:creationId xmlns:a16="http://schemas.microsoft.com/office/drawing/2014/main" id="{432B969C-8B08-3ABE-9B4A-FE11F44E1A31}"/>
              </a:ext>
            </a:extLst>
          </p:cNvPr>
          <p:cNvSpPr/>
          <p:nvPr/>
        </p:nvSpPr>
        <p:spPr>
          <a:xfrm>
            <a:off x="5601766" y="367468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2" name="Elipse 31">
            <a:extLst>
              <a:ext uri="{FF2B5EF4-FFF2-40B4-BE49-F238E27FC236}">
                <a16:creationId xmlns:a16="http://schemas.microsoft.com/office/drawing/2014/main" id="{E52A27F6-BF52-627B-30CA-E3A10D7627C2}"/>
              </a:ext>
            </a:extLst>
          </p:cNvPr>
          <p:cNvSpPr/>
          <p:nvPr/>
        </p:nvSpPr>
        <p:spPr>
          <a:xfrm>
            <a:off x="6341466" y="367220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3" name="Arco 32">
            <a:extLst>
              <a:ext uri="{FF2B5EF4-FFF2-40B4-BE49-F238E27FC236}">
                <a16:creationId xmlns:a16="http://schemas.microsoft.com/office/drawing/2014/main" id="{812D4A43-623B-50E4-16EB-BBED9C9C094A}"/>
              </a:ext>
            </a:extLst>
          </p:cNvPr>
          <p:cNvSpPr/>
          <p:nvPr/>
        </p:nvSpPr>
        <p:spPr>
          <a:xfrm rot="19376849">
            <a:off x="5596614" y="378437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4" name="Elipse 33">
            <a:extLst>
              <a:ext uri="{FF2B5EF4-FFF2-40B4-BE49-F238E27FC236}">
                <a16:creationId xmlns:a16="http://schemas.microsoft.com/office/drawing/2014/main" id="{79F60105-6B7A-86F0-15FC-F7E5393C1421}"/>
              </a:ext>
            </a:extLst>
          </p:cNvPr>
          <p:cNvSpPr/>
          <p:nvPr/>
        </p:nvSpPr>
        <p:spPr>
          <a:xfrm>
            <a:off x="5611542" y="462526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5" name="Elipse 34">
            <a:extLst>
              <a:ext uri="{FF2B5EF4-FFF2-40B4-BE49-F238E27FC236}">
                <a16:creationId xmlns:a16="http://schemas.microsoft.com/office/drawing/2014/main" id="{04D47D6D-F06E-1008-E852-14E5F1624422}"/>
              </a:ext>
            </a:extLst>
          </p:cNvPr>
          <p:cNvSpPr/>
          <p:nvPr/>
        </p:nvSpPr>
        <p:spPr>
          <a:xfrm>
            <a:off x="6351242" y="462278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6" name="Arco 35">
            <a:extLst>
              <a:ext uri="{FF2B5EF4-FFF2-40B4-BE49-F238E27FC236}">
                <a16:creationId xmlns:a16="http://schemas.microsoft.com/office/drawing/2014/main" id="{27C0D037-F9CB-8E78-D9B4-2CEF18C0A669}"/>
              </a:ext>
            </a:extLst>
          </p:cNvPr>
          <p:cNvSpPr/>
          <p:nvPr/>
        </p:nvSpPr>
        <p:spPr>
          <a:xfrm rot="19376849">
            <a:off x="5606390" y="473495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7" name="Elipse 36">
            <a:extLst>
              <a:ext uri="{FF2B5EF4-FFF2-40B4-BE49-F238E27FC236}">
                <a16:creationId xmlns:a16="http://schemas.microsoft.com/office/drawing/2014/main" id="{FB94052F-F932-9101-FEA0-F64B7107079D}"/>
              </a:ext>
            </a:extLst>
          </p:cNvPr>
          <p:cNvSpPr/>
          <p:nvPr/>
        </p:nvSpPr>
        <p:spPr>
          <a:xfrm>
            <a:off x="5611542" y="547896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8" name="Elipse 37">
            <a:extLst>
              <a:ext uri="{FF2B5EF4-FFF2-40B4-BE49-F238E27FC236}">
                <a16:creationId xmlns:a16="http://schemas.microsoft.com/office/drawing/2014/main" id="{3E4988B3-FB55-1122-DEB3-920E3EF05575}"/>
              </a:ext>
            </a:extLst>
          </p:cNvPr>
          <p:cNvSpPr/>
          <p:nvPr/>
        </p:nvSpPr>
        <p:spPr>
          <a:xfrm>
            <a:off x="6351242" y="547649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9" name="Arco 38">
            <a:extLst>
              <a:ext uri="{FF2B5EF4-FFF2-40B4-BE49-F238E27FC236}">
                <a16:creationId xmlns:a16="http://schemas.microsoft.com/office/drawing/2014/main" id="{9F6F7AFF-41BE-1C0E-D45B-9B7307C834F0}"/>
              </a:ext>
            </a:extLst>
          </p:cNvPr>
          <p:cNvSpPr/>
          <p:nvPr/>
        </p:nvSpPr>
        <p:spPr>
          <a:xfrm rot="19376849">
            <a:off x="5606390" y="5588657"/>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 name="CuadroTexto 1">
            <a:extLst>
              <a:ext uri="{FF2B5EF4-FFF2-40B4-BE49-F238E27FC236}">
                <a16:creationId xmlns:a16="http://schemas.microsoft.com/office/drawing/2014/main" id="{31A0194B-0088-2118-DE67-8269B13A9FDD}"/>
              </a:ext>
            </a:extLst>
          </p:cNvPr>
          <p:cNvSpPr txBox="1"/>
          <p:nvPr/>
        </p:nvSpPr>
        <p:spPr>
          <a:xfrm>
            <a:off x="188427" y="438471"/>
            <a:ext cx="5079683" cy="1754326"/>
          </a:xfrm>
          <a:prstGeom prst="rect">
            <a:avLst/>
          </a:prstGeom>
          <a:noFill/>
        </p:spPr>
        <p:txBody>
          <a:bodyPr wrap="square" rtlCol="0">
            <a:spAutoFit/>
          </a:bodyPr>
          <a:lstStyle/>
          <a:p>
            <a:pPr algn="ctr"/>
            <a:r>
              <a:rPr lang="es-HN" sz="5400" b="1" dirty="0">
                <a:solidFill>
                  <a:srgbClr val="0091DA"/>
                </a:solidFill>
                <a:latin typeface="Kingsman Demo" pitchFamily="2" charset="0"/>
              </a:rPr>
              <a:t>La Perla </a:t>
            </a:r>
          </a:p>
          <a:p>
            <a:pPr algn="ctr"/>
            <a:r>
              <a:rPr lang="es-HN" sz="5400" b="1" dirty="0">
                <a:solidFill>
                  <a:srgbClr val="0091DA"/>
                </a:solidFill>
                <a:latin typeface="Kingsman Demo" pitchFamily="2" charset="0"/>
              </a:rPr>
              <a:t>Preciosa</a:t>
            </a:r>
          </a:p>
        </p:txBody>
      </p:sp>
      <p:sp>
        <p:nvSpPr>
          <p:cNvPr id="3" name="CuadroTexto 2">
            <a:extLst>
              <a:ext uri="{FF2B5EF4-FFF2-40B4-BE49-F238E27FC236}">
                <a16:creationId xmlns:a16="http://schemas.microsoft.com/office/drawing/2014/main" id="{AB8734A7-3074-F0FA-3D13-BF29A54F7BE1}"/>
              </a:ext>
            </a:extLst>
          </p:cNvPr>
          <p:cNvSpPr txBox="1"/>
          <p:nvPr/>
        </p:nvSpPr>
        <p:spPr>
          <a:xfrm>
            <a:off x="364618" y="2140002"/>
            <a:ext cx="4606035" cy="707886"/>
          </a:xfrm>
          <a:prstGeom prst="rect">
            <a:avLst/>
          </a:prstGeom>
          <a:noFill/>
        </p:spPr>
        <p:txBody>
          <a:bodyPr wrap="square" rtlCol="0">
            <a:spAutoFit/>
          </a:bodyPr>
          <a:lstStyle/>
          <a:p>
            <a:r>
              <a:rPr lang="es-HN" sz="2000" b="1" dirty="0">
                <a:latin typeface="MarykateRegular"/>
                <a:cs typeface="Arial" panose="020B0604020202020204" pitchFamily="34" charset="0"/>
              </a:rPr>
              <a:t>Citas Bíblicas:</a:t>
            </a:r>
          </a:p>
          <a:p>
            <a:r>
              <a:rPr lang="es-HN" sz="2000" b="0" i="0" u="none" strike="noStrike" baseline="0" dirty="0">
                <a:solidFill>
                  <a:srgbClr val="2E2431"/>
                </a:solidFill>
                <a:latin typeface="MarykateRegular"/>
                <a:cs typeface="Arial" panose="020B0604020202020204" pitchFamily="34" charset="0"/>
              </a:rPr>
              <a:t>Mateo 13, 45-46</a:t>
            </a:r>
            <a:endParaRPr lang="es-HN" sz="2000" dirty="0">
              <a:latin typeface="MarykateRegular"/>
              <a:cs typeface="Arial" panose="020B0604020202020204" pitchFamily="34" charset="0"/>
            </a:endParaRPr>
          </a:p>
        </p:txBody>
      </p:sp>
      <p:sp>
        <p:nvSpPr>
          <p:cNvPr id="5" name="CuadroTexto 4">
            <a:extLst>
              <a:ext uri="{FF2B5EF4-FFF2-40B4-BE49-F238E27FC236}">
                <a16:creationId xmlns:a16="http://schemas.microsoft.com/office/drawing/2014/main" id="{D0BA9B37-E5C7-F6C1-E80C-FC470388BB2E}"/>
              </a:ext>
            </a:extLst>
          </p:cNvPr>
          <p:cNvSpPr txBox="1"/>
          <p:nvPr/>
        </p:nvSpPr>
        <p:spPr>
          <a:xfrm>
            <a:off x="306791" y="2957044"/>
            <a:ext cx="5401535" cy="3600986"/>
          </a:xfrm>
          <a:prstGeom prst="rect">
            <a:avLst/>
          </a:prstGeom>
          <a:noFill/>
        </p:spPr>
        <p:txBody>
          <a:bodyPr wrap="square" rtlCol="0">
            <a:spAutoFit/>
          </a:bodyPr>
          <a:lstStyle/>
          <a:p>
            <a:r>
              <a:rPr lang="es-HN" sz="1900" b="1" dirty="0">
                <a:latin typeface="MarykateRegular"/>
              </a:rPr>
              <a:t>Reflexión Personal:</a:t>
            </a:r>
          </a:p>
          <a:p>
            <a:r>
              <a:rPr lang="es-HN" sz="1900" dirty="0">
                <a:latin typeface="MarykateRegular"/>
              </a:rPr>
              <a:t> </a:t>
            </a:r>
          </a:p>
          <a:p>
            <a:pPr>
              <a:buNone/>
            </a:pPr>
            <a:r>
              <a:rPr lang="es-HN" sz="1900" dirty="0">
                <a:latin typeface="MarykateRegular"/>
              </a:rPr>
              <a:t>La parábola de la perla preciosa nos enseña el verdadero valor de lo que es realmente importante en la vida. En la historia, el comerciante vende todo lo que tiene para comprar una sola perla, mostrando cómo, cuando encontramos algo que tiene un valor genuino, estamos dispuestos a hacer cualquier sacrificio para obtenerlo, sin importar el precio.</a:t>
            </a:r>
          </a:p>
          <a:p>
            <a:pPr>
              <a:buNone/>
            </a:pPr>
            <a:r>
              <a:rPr lang="es-HN" sz="1900" dirty="0">
                <a:latin typeface="MarykateRegular"/>
              </a:rPr>
              <a:t>Esta parábola nos invita a reflexionar sobre nuestras prioridades y sobre lo que realmente le da sentido a nuestra existencia. </a:t>
            </a:r>
          </a:p>
        </p:txBody>
      </p:sp>
      <p:sp>
        <p:nvSpPr>
          <p:cNvPr id="10" name="CuadroTexto 9">
            <a:extLst>
              <a:ext uri="{FF2B5EF4-FFF2-40B4-BE49-F238E27FC236}">
                <a16:creationId xmlns:a16="http://schemas.microsoft.com/office/drawing/2014/main" id="{10249BE1-F22C-FAEB-C598-952806834BD8}"/>
              </a:ext>
            </a:extLst>
          </p:cNvPr>
          <p:cNvSpPr txBox="1"/>
          <p:nvPr/>
        </p:nvSpPr>
        <p:spPr>
          <a:xfrm>
            <a:off x="6843208" y="273533"/>
            <a:ext cx="5160365" cy="4770537"/>
          </a:xfrm>
          <a:prstGeom prst="rect">
            <a:avLst/>
          </a:prstGeom>
          <a:noFill/>
        </p:spPr>
        <p:txBody>
          <a:bodyPr wrap="square" rtlCol="0">
            <a:spAutoFit/>
          </a:bodyPr>
          <a:lstStyle/>
          <a:p>
            <a:pPr>
              <a:buNone/>
            </a:pPr>
            <a:r>
              <a:rPr lang="es-HN" sz="1900" dirty="0">
                <a:latin typeface="MarykateRegular"/>
              </a:rPr>
              <a:t>A menudo, nos enfocamos en lo material o en lo superficial, pero lo más valioso, como esa perla, de muchas cosas, pero solo algunas son realmente si está en las relaciones profundas, en la paz interior, en el amor genuino y en la conexión con lo divino. Nos recuerda que, en medio de la vida diaria, podemos estar rodeados de muchas cosas, pero solo algunas son realmente  significativas. A veces, para obtener lo que realmente vale la pena, es necesario dejar ir lo que nos distrae o nos pesa.</a:t>
            </a:r>
          </a:p>
          <a:p>
            <a:r>
              <a:rPr lang="es-HN" sz="1900" dirty="0">
                <a:latin typeface="MarykateRegular"/>
              </a:rPr>
              <a:t>La perla preciosa simboliza ese momento de claridad y transformación, cuando entendemos que lo que realmente importa no se puede medir ni comprar, y que lo que llena nuestro corazón es aquello que nos acerca a lo más verdadero y profundo de nosotros mismos.</a:t>
            </a:r>
          </a:p>
        </p:txBody>
      </p:sp>
      <p:pic>
        <p:nvPicPr>
          <p:cNvPr id="11" name="Imagen 10">
            <a:extLst>
              <a:ext uri="{FF2B5EF4-FFF2-40B4-BE49-F238E27FC236}">
                <a16:creationId xmlns:a16="http://schemas.microsoft.com/office/drawing/2014/main" id="{11C0389A-6591-72C5-A852-9231CECD3367}"/>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896" b="96745" l="3320" r="89844">
                        <a14:foregroundMark x1="13770" y1="52344" x2="14160" y2="68359"/>
                        <a14:foregroundMark x1="14160" y1="68359" x2="28809" y2="89974"/>
                        <a14:foregroundMark x1="28809" y1="89974" x2="49707" y2="96094"/>
                        <a14:foregroundMark x1="51270" y1="82031" x2="47656" y2="70833"/>
                        <a14:foregroundMark x1="38379" y1="96745" x2="14258" y2="95964"/>
                        <a14:foregroundMark x1="14258" y1="95964" x2="26660" y2="93490"/>
                        <a14:foregroundMark x1="20898" y1="90885" x2="10352" y2="63021"/>
                        <a14:foregroundMark x1="11816" y1="51563" x2="9961" y2="58203"/>
                        <a14:foregroundMark x1="9961" y1="58203" x2="9375" y2="73828"/>
                        <a14:foregroundMark x1="9375" y1="73828" x2="12500" y2="88802"/>
                        <a14:foregroundMark x1="12500" y1="88802" x2="14063" y2="91797"/>
                        <a14:foregroundMark x1="8887" y1="82943" x2="10156" y2="62500"/>
                        <a14:foregroundMark x1="7617" y1="64714" x2="6836" y2="78255"/>
                        <a14:foregroundMark x1="6836" y1="78255" x2="7227" y2="78776"/>
                        <a14:foregroundMark x1="3320" y1="74609" x2="4199" y2="78385"/>
                        <a14:foregroundMark x1="72754" y1="66406" x2="72754" y2="66406"/>
                        <a14:foregroundMark x1="74805" y1="66276" x2="74805" y2="66276"/>
                        <a14:foregroundMark x1="76660" y1="69271" x2="76660" y2="69271"/>
                        <a14:foregroundMark x1="77344" y1="73828" x2="77344" y2="73828"/>
                        <a14:foregroundMark x1="76660" y1="76823" x2="76660" y2="76823"/>
                        <a14:foregroundMark x1="75391" y1="79036" x2="75391" y2="79036"/>
                        <a14:foregroundMark x1="74707" y1="80859" x2="74707" y2="80859"/>
                        <a14:foregroundMark x1="74121" y1="82031" x2="74121" y2="82031"/>
                        <a14:foregroundMark x1="7617" y1="56901" x2="7617" y2="56901"/>
                        <a14:foregroundMark x1="7031" y1="58333" x2="7031" y2="58333"/>
                        <a14:foregroundMark x1="6348" y1="59896" x2="6348" y2="59896"/>
                        <a14:backgroundMark x1="98" y1="56120" x2="5469" y2="56901"/>
                      </a14:backgroundRemoval>
                    </a14:imgEffect>
                  </a14:imgLayer>
                </a14:imgProps>
              </a:ext>
            </a:extLst>
          </a:blip>
          <a:srcRect r="17743"/>
          <a:stretch/>
        </p:blipFill>
        <p:spPr>
          <a:xfrm>
            <a:off x="9872027" y="4576267"/>
            <a:ext cx="2333824" cy="2127925"/>
          </a:xfrm>
          <a:prstGeom prst="rect">
            <a:avLst/>
          </a:prstGeom>
        </p:spPr>
      </p:pic>
    </p:spTree>
    <p:extLst>
      <p:ext uri="{BB962C8B-B14F-4D97-AF65-F5344CB8AC3E}">
        <p14:creationId xmlns:p14="http://schemas.microsoft.com/office/powerpoint/2010/main" val="2251448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7ED64-381C-EE37-D40C-F272A5AEEA21}"/>
            </a:ext>
          </a:extLst>
        </p:cNvPr>
        <p:cNvGrpSpPr/>
        <p:nvPr/>
      </p:nvGrpSpPr>
      <p:grpSpPr>
        <a:xfrm>
          <a:off x="0" y="0"/>
          <a:ext cx="0" cy="0"/>
          <a:chOff x="0" y="0"/>
          <a:chExt cx="0" cy="0"/>
        </a:xfrm>
      </p:grpSpPr>
      <p:pic>
        <p:nvPicPr>
          <p:cNvPr id="16" name="Picture 2" descr="Imágenes de Borde Inferior - Descarga gratuita en Freepik">
            <a:extLst>
              <a:ext uri="{FF2B5EF4-FFF2-40B4-BE49-F238E27FC236}">
                <a16:creationId xmlns:a16="http://schemas.microsoft.com/office/drawing/2014/main" id="{E84E36F0-03CE-FBD3-3422-6DF3B146DD5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8914" b="98882" l="1129" r="99323">
                        <a14:foregroundMark x1="1580" y1="92492" x2="95711" y2="98882"/>
                        <a14:foregroundMark x1="6095" y1="98403" x2="89616" y2="93450"/>
                        <a14:foregroundMark x1="70203" y1="93131" x2="97743" y2="88339"/>
                        <a14:foregroundMark x1="97743" y1="88339" x2="97743" y2="88339"/>
                        <a14:foregroundMark x1="98646" y1="84505" x2="96614" y2="84984"/>
                        <a14:foregroundMark x1="98871" y1="84345" x2="98871" y2="84345"/>
                        <a14:foregroundMark x1="99323" y1="83866" x2="99323" y2="83866"/>
                        <a14:foregroundMark x1="34989" y1="94089" x2="42889" y2="92812"/>
                        <a14:foregroundMark x1="42889" y1="92812" x2="44018" y2="92332"/>
                        <a14:foregroundMark x1="41084" y1="94089" x2="51919" y2="94089"/>
                        <a14:foregroundMark x1="44695" y1="93610" x2="57562" y2="94728"/>
                        <a14:foregroundMark x1="50339" y1="93131" x2="62528" y2="92812"/>
                      </a14:backgroundRemoval>
                    </a14:imgEffect>
                  </a14:imgLayer>
                </a14:imgProps>
              </a:ext>
              <a:ext uri="{28A0092B-C50C-407E-A947-70E740481C1C}">
                <a14:useLocalDpi xmlns:a14="http://schemas.microsoft.com/office/drawing/2010/main" val="0"/>
              </a:ext>
            </a:extLst>
          </a:blip>
          <a:srcRect t="76890"/>
          <a:stretch/>
        </p:blipFill>
        <p:spPr bwMode="auto">
          <a:xfrm>
            <a:off x="6066502" y="4854324"/>
            <a:ext cx="6199464" cy="2065797"/>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n 14">
            <a:extLst>
              <a:ext uri="{FF2B5EF4-FFF2-40B4-BE49-F238E27FC236}">
                <a16:creationId xmlns:a16="http://schemas.microsoft.com/office/drawing/2014/main" id="{2AD9378F-F046-F1CD-7795-397A707BBEB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438" b="30831" l="903" r="99549">
                        <a14:foregroundMark x1="5192" y1="22684" x2="8126" y2="22045"/>
                        <a14:foregroundMark x1="903" y1="22684" x2="1354" y2="24601"/>
                        <a14:foregroundMark x1="92457" y1="8868" x2="95427" y2="9289"/>
                        <a14:foregroundMark x1="89616" y1="8466" x2="91480" y2="8730"/>
                        <a14:foregroundMark x1="97743" y1="4153" x2="28217" y2="4153"/>
                        <a14:foregroundMark x1="9255" y1="12141" x2="49436" y2="9585"/>
                        <a14:foregroundMark x1="49436" y1="9585" x2="49436" y2="9585"/>
                        <a14:foregroundMark x1="30023" y1="9425" x2="20316" y2="4633"/>
                        <a14:foregroundMark x1="18962" y1="4153" x2="17156" y2="3035"/>
                        <a14:foregroundMark x1="16479" y1="3035" x2="13544" y2="1597"/>
                        <a14:foregroundMark x1="13318" y1="1597" x2="13318" y2="1597"/>
                        <a14:foregroundMark x1="5192" y1="3035" x2="17381" y2="14537"/>
                        <a14:foregroundMark x1="11061" y1="15815" x2="2935" y2="2716"/>
                        <a14:foregroundMark x1="4740" y1="9904" x2="4740" y2="18371"/>
                        <a14:backgroundMark x1="69300" y1="10064" x2="79007" y2="11502"/>
                        <a14:backgroundMark x1="79007" y1="11502" x2="79007" y2="11502"/>
                        <a14:backgroundMark x1="81716" y1="11022" x2="90519" y2="11022"/>
                        <a14:backgroundMark x1="93228" y1="11981" x2="97743" y2="10064"/>
                        <a14:backgroundMark x1="97743" y1="10064" x2="97743" y2="10064"/>
                        <a14:backgroundMark x1="79910" y1="10383" x2="94357" y2="12460"/>
                        <a14:backgroundMark x1="94357" y1="12460" x2="99323" y2="11502"/>
                      </a14:backgroundRemoval>
                    </a14:imgEffect>
                  </a14:imgLayer>
                </a14:imgProps>
              </a:ext>
            </a:extLst>
          </a:blip>
          <a:srcRect b="65420"/>
          <a:stretch/>
        </p:blipFill>
        <p:spPr>
          <a:xfrm>
            <a:off x="50141" y="-61226"/>
            <a:ext cx="6119414" cy="2061895"/>
          </a:xfrm>
          <a:prstGeom prst="rect">
            <a:avLst/>
          </a:prstGeom>
        </p:spPr>
      </p:pic>
      <p:sp>
        <p:nvSpPr>
          <p:cNvPr id="4" name="Rectángulo 3">
            <a:extLst>
              <a:ext uri="{FF2B5EF4-FFF2-40B4-BE49-F238E27FC236}">
                <a16:creationId xmlns:a16="http://schemas.microsoft.com/office/drawing/2014/main" id="{411361A4-9474-3927-F7C3-EB7C3AB227D2}"/>
              </a:ext>
            </a:extLst>
          </p:cNvPr>
          <p:cNvSpPr/>
          <p:nvPr/>
        </p:nvSpPr>
        <p:spPr>
          <a:xfrm>
            <a:off x="52387" y="0"/>
            <a:ext cx="12192000" cy="6858000"/>
          </a:xfrm>
          <a:prstGeom prst="rect">
            <a:avLst/>
          </a:prstGeom>
          <a:noFill/>
          <a:ln w="1270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6" name="Conector recto 5">
            <a:extLst>
              <a:ext uri="{FF2B5EF4-FFF2-40B4-BE49-F238E27FC236}">
                <a16:creationId xmlns:a16="http://schemas.microsoft.com/office/drawing/2014/main" id="{C022BC06-81A2-7BE3-63E7-7CC7B917F23E}"/>
              </a:ext>
            </a:extLst>
          </p:cNvPr>
          <p:cNvCxnSpPr>
            <a:cxnSpLocks/>
          </p:cNvCxnSpPr>
          <p:nvPr/>
        </p:nvCxnSpPr>
        <p:spPr>
          <a:xfrm>
            <a:off x="6086620" y="0"/>
            <a:ext cx="0" cy="6858000"/>
          </a:xfrm>
          <a:prstGeom prst="line">
            <a:avLst/>
          </a:prstGeom>
          <a:ln w="127000"/>
        </p:spPr>
        <p:style>
          <a:lnRef idx="2">
            <a:schemeClr val="accent1"/>
          </a:lnRef>
          <a:fillRef idx="0">
            <a:schemeClr val="accent1"/>
          </a:fillRef>
          <a:effectRef idx="1">
            <a:schemeClr val="accent1"/>
          </a:effectRef>
          <a:fontRef idx="minor">
            <a:schemeClr val="tx1"/>
          </a:fontRef>
        </p:style>
      </p:cxnSp>
      <p:sp>
        <p:nvSpPr>
          <p:cNvPr id="19" name="Elipse 18">
            <a:extLst>
              <a:ext uri="{FF2B5EF4-FFF2-40B4-BE49-F238E27FC236}">
                <a16:creationId xmlns:a16="http://schemas.microsoft.com/office/drawing/2014/main" id="{7F6A4C12-7C1F-9723-0A30-E9ABAE7D972E}"/>
              </a:ext>
            </a:extLst>
          </p:cNvPr>
          <p:cNvSpPr/>
          <p:nvPr/>
        </p:nvSpPr>
        <p:spPr>
          <a:xfrm>
            <a:off x="5589964" y="54311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0" name="Elipse 19">
            <a:extLst>
              <a:ext uri="{FF2B5EF4-FFF2-40B4-BE49-F238E27FC236}">
                <a16:creationId xmlns:a16="http://schemas.microsoft.com/office/drawing/2014/main" id="{283AA0CF-037E-7000-644A-A6C1248BE6BC}"/>
              </a:ext>
            </a:extLst>
          </p:cNvPr>
          <p:cNvSpPr/>
          <p:nvPr/>
        </p:nvSpPr>
        <p:spPr>
          <a:xfrm>
            <a:off x="6329664" y="54063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1" name="Arco 20">
            <a:extLst>
              <a:ext uri="{FF2B5EF4-FFF2-40B4-BE49-F238E27FC236}">
                <a16:creationId xmlns:a16="http://schemas.microsoft.com/office/drawing/2014/main" id="{2C5AB521-BE6F-374C-F521-4B8F4F86B38E}"/>
              </a:ext>
            </a:extLst>
          </p:cNvPr>
          <p:cNvSpPr/>
          <p:nvPr/>
        </p:nvSpPr>
        <p:spPr>
          <a:xfrm rot="19376849">
            <a:off x="5584812" y="65280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2" name="Elipse 21">
            <a:extLst>
              <a:ext uri="{FF2B5EF4-FFF2-40B4-BE49-F238E27FC236}">
                <a16:creationId xmlns:a16="http://schemas.microsoft.com/office/drawing/2014/main" id="{030B9195-0185-CE41-58B3-4F876A39B202}"/>
              </a:ext>
            </a:extLst>
          </p:cNvPr>
          <p:cNvSpPr/>
          <p:nvPr/>
        </p:nvSpPr>
        <p:spPr>
          <a:xfrm>
            <a:off x="5589964" y="139986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 name="Elipse 22">
            <a:extLst>
              <a:ext uri="{FF2B5EF4-FFF2-40B4-BE49-F238E27FC236}">
                <a16:creationId xmlns:a16="http://schemas.microsoft.com/office/drawing/2014/main" id="{06CEDC58-8B5A-3D07-3384-F9D83321990C}"/>
              </a:ext>
            </a:extLst>
          </p:cNvPr>
          <p:cNvSpPr/>
          <p:nvPr/>
        </p:nvSpPr>
        <p:spPr>
          <a:xfrm>
            <a:off x="6329664" y="139738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 name="Arco 23">
            <a:extLst>
              <a:ext uri="{FF2B5EF4-FFF2-40B4-BE49-F238E27FC236}">
                <a16:creationId xmlns:a16="http://schemas.microsoft.com/office/drawing/2014/main" id="{A78AC3AB-0EE6-E733-B765-0EE5D36D72CC}"/>
              </a:ext>
            </a:extLst>
          </p:cNvPr>
          <p:cNvSpPr/>
          <p:nvPr/>
        </p:nvSpPr>
        <p:spPr>
          <a:xfrm rot="19376849">
            <a:off x="5584812" y="150955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5" name="Elipse 24">
            <a:extLst>
              <a:ext uri="{FF2B5EF4-FFF2-40B4-BE49-F238E27FC236}">
                <a16:creationId xmlns:a16="http://schemas.microsoft.com/office/drawing/2014/main" id="{C387840D-61B4-54E5-3EDC-87019CB8E4F5}"/>
              </a:ext>
            </a:extLst>
          </p:cNvPr>
          <p:cNvSpPr/>
          <p:nvPr/>
        </p:nvSpPr>
        <p:spPr>
          <a:xfrm>
            <a:off x="5611542" y="2195551"/>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6" name="Elipse 25">
            <a:extLst>
              <a:ext uri="{FF2B5EF4-FFF2-40B4-BE49-F238E27FC236}">
                <a16:creationId xmlns:a16="http://schemas.microsoft.com/office/drawing/2014/main" id="{AABC9F75-6F96-58FD-3ACF-111D5AC935C7}"/>
              </a:ext>
            </a:extLst>
          </p:cNvPr>
          <p:cNvSpPr/>
          <p:nvPr/>
        </p:nvSpPr>
        <p:spPr>
          <a:xfrm>
            <a:off x="6351242" y="2193077"/>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7" name="Arco 26">
            <a:extLst>
              <a:ext uri="{FF2B5EF4-FFF2-40B4-BE49-F238E27FC236}">
                <a16:creationId xmlns:a16="http://schemas.microsoft.com/office/drawing/2014/main" id="{C3B54FBF-9EC4-12BC-E67D-2AE425DDC8AF}"/>
              </a:ext>
            </a:extLst>
          </p:cNvPr>
          <p:cNvSpPr/>
          <p:nvPr/>
        </p:nvSpPr>
        <p:spPr>
          <a:xfrm rot="19376849">
            <a:off x="5606390" y="2305242"/>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8" name="Elipse 27">
            <a:extLst>
              <a:ext uri="{FF2B5EF4-FFF2-40B4-BE49-F238E27FC236}">
                <a16:creationId xmlns:a16="http://schemas.microsoft.com/office/drawing/2014/main" id="{85D93AE7-CB36-6D40-6E9A-C9A251DB5350}"/>
              </a:ext>
            </a:extLst>
          </p:cNvPr>
          <p:cNvSpPr/>
          <p:nvPr/>
        </p:nvSpPr>
        <p:spPr>
          <a:xfrm>
            <a:off x="5601766" y="2958610"/>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9" name="Elipse 28">
            <a:extLst>
              <a:ext uri="{FF2B5EF4-FFF2-40B4-BE49-F238E27FC236}">
                <a16:creationId xmlns:a16="http://schemas.microsoft.com/office/drawing/2014/main" id="{FB66CCD6-0702-850B-6D0C-9770B7260D24}"/>
              </a:ext>
            </a:extLst>
          </p:cNvPr>
          <p:cNvSpPr/>
          <p:nvPr/>
        </p:nvSpPr>
        <p:spPr>
          <a:xfrm>
            <a:off x="6341466" y="295613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0" name="Arco 29">
            <a:extLst>
              <a:ext uri="{FF2B5EF4-FFF2-40B4-BE49-F238E27FC236}">
                <a16:creationId xmlns:a16="http://schemas.microsoft.com/office/drawing/2014/main" id="{051CF3AA-D8CF-D3CD-ECD2-22E3DF9F3BF2}"/>
              </a:ext>
            </a:extLst>
          </p:cNvPr>
          <p:cNvSpPr/>
          <p:nvPr/>
        </p:nvSpPr>
        <p:spPr>
          <a:xfrm rot="19376849">
            <a:off x="5596614" y="3068301"/>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1" name="Elipse 30">
            <a:extLst>
              <a:ext uri="{FF2B5EF4-FFF2-40B4-BE49-F238E27FC236}">
                <a16:creationId xmlns:a16="http://schemas.microsoft.com/office/drawing/2014/main" id="{10A8DDDE-94A1-4671-B6ED-56FB3B99E696}"/>
              </a:ext>
            </a:extLst>
          </p:cNvPr>
          <p:cNvSpPr/>
          <p:nvPr/>
        </p:nvSpPr>
        <p:spPr>
          <a:xfrm>
            <a:off x="5601766" y="367468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2" name="Elipse 31">
            <a:extLst>
              <a:ext uri="{FF2B5EF4-FFF2-40B4-BE49-F238E27FC236}">
                <a16:creationId xmlns:a16="http://schemas.microsoft.com/office/drawing/2014/main" id="{29CD54ED-A5F3-C921-EB3A-59B9614F065B}"/>
              </a:ext>
            </a:extLst>
          </p:cNvPr>
          <p:cNvSpPr/>
          <p:nvPr/>
        </p:nvSpPr>
        <p:spPr>
          <a:xfrm>
            <a:off x="6341466" y="367220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3" name="Arco 32">
            <a:extLst>
              <a:ext uri="{FF2B5EF4-FFF2-40B4-BE49-F238E27FC236}">
                <a16:creationId xmlns:a16="http://schemas.microsoft.com/office/drawing/2014/main" id="{745896AA-28BE-4900-927D-80714B170329}"/>
              </a:ext>
            </a:extLst>
          </p:cNvPr>
          <p:cNvSpPr/>
          <p:nvPr/>
        </p:nvSpPr>
        <p:spPr>
          <a:xfrm rot="19376849">
            <a:off x="5596614" y="378437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4" name="Elipse 33">
            <a:extLst>
              <a:ext uri="{FF2B5EF4-FFF2-40B4-BE49-F238E27FC236}">
                <a16:creationId xmlns:a16="http://schemas.microsoft.com/office/drawing/2014/main" id="{05B45163-7691-027B-516A-B7AC4912752A}"/>
              </a:ext>
            </a:extLst>
          </p:cNvPr>
          <p:cNvSpPr/>
          <p:nvPr/>
        </p:nvSpPr>
        <p:spPr>
          <a:xfrm>
            <a:off x="5611542" y="462526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5" name="Elipse 34">
            <a:extLst>
              <a:ext uri="{FF2B5EF4-FFF2-40B4-BE49-F238E27FC236}">
                <a16:creationId xmlns:a16="http://schemas.microsoft.com/office/drawing/2014/main" id="{1A91CECF-F8C9-7BA7-594D-04C1E1D94121}"/>
              </a:ext>
            </a:extLst>
          </p:cNvPr>
          <p:cNvSpPr/>
          <p:nvPr/>
        </p:nvSpPr>
        <p:spPr>
          <a:xfrm>
            <a:off x="6351242" y="462278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6" name="Arco 35">
            <a:extLst>
              <a:ext uri="{FF2B5EF4-FFF2-40B4-BE49-F238E27FC236}">
                <a16:creationId xmlns:a16="http://schemas.microsoft.com/office/drawing/2014/main" id="{B9BFC941-DC36-EFF9-B08F-63E0920A63AC}"/>
              </a:ext>
            </a:extLst>
          </p:cNvPr>
          <p:cNvSpPr/>
          <p:nvPr/>
        </p:nvSpPr>
        <p:spPr>
          <a:xfrm rot="19376849">
            <a:off x="5606390" y="473495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7" name="Elipse 36">
            <a:extLst>
              <a:ext uri="{FF2B5EF4-FFF2-40B4-BE49-F238E27FC236}">
                <a16:creationId xmlns:a16="http://schemas.microsoft.com/office/drawing/2014/main" id="{07F39FCA-9797-AD08-8139-4CC5D6245D69}"/>
              </a:ext>
            </a:extLst>
          </p:cNvPr>
          <p:cNvSpPr/>
          <p:nvPr/>
        </p:nvSpPr>
        <p:spPr>
          <a:xfrm>
            <a:off x="5611542" y="547896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8" name="Elipse 37">
            <a:extLst>
              <a:ext uri="{FF2B5EF4-FFF2-40B4-BE49-F238E27FC236}">
                <a16:creationId xmlns:a16="http://schemas.microsoft.com/office/drawing/2014/main" id="{FE7595B4-8238-838A-CDF8-7E41B856D0DD}"/>
              </a:ext>
            </a:extLst>
          </p:cNvPr>
          <p:cNvSpPr/>
          <p:nvPr/>
        </p:nvSpPr>
        <p:spPr>
          <a:xfrm>
            <a:off x="6351242" y="547649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9" name="Arco 38">
            <a:extLst>
              <a:ext uri="{FF2B5EF4-FFF2-40B4-BE49-F238E27FC236}">
                <a16:creationId xmlns:a16="http://schemas.microsoft.com/office/drawing/2014/main" id="{4CBC15C4-7FC0-B660-8632-1BD5976FC534}"/>
              </a:ext>
            </a:extLst>
          </p:cNvPr>
          <p:cNvSpPr/>
          <p:nvPr/>
        </p:nvSpPr>
        <p:spPr>
          <a:xfrm rot="19376849">
            <a:off x="5606390" y="5588657"/>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 name="CuadroTexto 1">
            <a:extLst>
              <a:ext uri="{FF2B5EF4-FFF2-40B4-BE49-F238E27FC236}">
                <a16:creationId xmlns:a16="http://schemas.microsoft.com/office/drawing/2014/main" id="{3265CA1E-EE5C-0845-39E7-0EDE0868E121}"/>
              </a:ext>
            </a:extLst>
          </p:cNvPr>
          <p:cNvSpPr txBox="1"/>
          <p:nvPr/>
        </p:nvSpPr>
        <p:spPr>
          <a:xfrm>
            <a:off x="188427" y="438471"/>
            <a:ext cx="5079683" cy="1754326"/>
          </a:xfrm>
          <a:prstGeom prst="rect">
            <a:avLst/>
          </a:prstGeom>
          <a:noFill/>
        </p:spPr>
        <p:txBody>
          <a:bodyPr wrap="square" rtlCol="0">
            <a:spAutoFit/>
          </a:bodyPr>
          <a:lstStyle/>
          <a:p>
            <a:pPr algn="ctr"/>
            <a:r>
              <a:rPr lang="es-HN" sz="5400" b="1" dirty="0">
                <a:solidFill>
                  <a:srgbClr val="0091DA"/>
                </a:solidFill>
                <a:latin typeface="Kingsman Demo" pitchFamily="2" charset="0"/>
              </a:rPr>
              <a:t>Los Trabajadores de la Viña</a:t>
            </a:r>
          </a:p>
        </p:txBody>
      </p:sp>
      <p:sp>
        <p:nvSpPr>
          <p:cNvPr id="3" name="CuadroTexto 2">
            <a:extLst>
              <a:ext uri="{FF2B5EF4-FFF2-40B4-BE49-F238E27FC236}">
                <a16:creationId xmlns:a16="http://schemas.microsoft.com/office/drawing/2014/main" id="{270A9001-4A57-C171-458A-B21FBACF7AB4}"/>
              </a:ext>
            </a:extLst>
          </p:cNvPr>
          <p:cNvSpPr txBox="1"/>
          <p:nvPr/>
        </p:nvSpPr>
        <p:spPr>
          <a:xfrm>
            <a:off x="364618" y="2140002"/>
            <a:ext cx="4606035" cy="707886"/>
          </a:xfrm>
          <a:prstGeom prst="rect">
            <a:avLst/>
          </a:prstGeom>
          <a:noFill/>
        </p:spPr>
        <p:txBody>
          <a:bodyPr wrap="square" rtlCol="0">
            <a:spAutoFit/>
          </a:bodyPr>
          <a:lstStyle/>
          <a:p>
            <a:r>
              <a:rPr lang="es-HN" sz="2000" b="1" dirty="0">
                <a:latin typeface="MarykateRegular"/>
                <a:cs typeface="Arial" panose="020B0604020202020204" pitchFamily="34" charset="0"/>
              </a:rPr>
              <a:t>Citas Bíblicas:</a:t>
            </a:r>
          </a:p>
          <a:p>
            <a:r>
              <a:rPr lang="es-HN" sz="2000" b="0" i="0" u="none" strike="noStrike" baseline="0" dirty="0">
                <a:solidFill>
                  <a:srgbClr val="221D1A"/>
                </a:solidFill>
                <a:latin typeface="MarykateRegular"/>
              </a:rPr>
              <a:t>Mateo 20:1-16.</a:t>
            </a:r>
            <a:endParaRPr lang="es-HN" sz="2000" dirty="0">
              <a:latin typeface="MarykateRegular"/>
              <a:cs typeface="Arial" panose="020B0604020202020204" pitchFamily="34" charset="0"/>
            </a:endParaRPr>
          </a:p>
        </p:txBody>
      </p:sp>
      <p:sp>
        <p:nvSpPr>
          <p:cNvPr id="9" name="CuadroTexto 8">
            <a:extLst>
              <a:ext uri="{FF2B5EF4-FFF2-40B4-BE49-F238E27FC236}">
                <a16:creationId xmlns:a16="http://schemas.microsoft.com/office/drawing/2014/main" id="{F8B3D5FC-7C49-0543-EF8A-56016E175CE7}"/>
              </a:ext>
            </a:extLst>
          </p:cNvPr>
          <p:cNvSpPr txBox="1"/>
          <p:nvPr/>
        </p:nvSpPr>
        <p:spPr>
          <a:xfrm>
            <a:off x="315832" y="2898148"/>
            <a:ext cx="5274132" cy="3893374"/>
          </a:xfrm>
          <a:prstGeom prst="rect">
            <a:avLst/>
          </a:prstGeom>
          <a:noFill/>
        </p:spPr>
        <p:txBody>
          <a:bodyPr wrap="square">
            <a:spAutoFit/>
          </a:bodyPr>
          <a:lstStyle/>
          <a:p>
            <a:pPr>
              <a:buNone/>
            </a:pPr>
            <a:r>
              <a:rPr lang="es-HN" sz="1900" b="1" dirty="0">
                <a:latin typeface="MarykateRegular"/>
              </a:rPr>
              <a:t>Reflexión Personal:</a:t>
            </a:r>
          </a:p>
          <a:p>
            <a:pPr>
              <a:buNone/>
            </a:pPr>
            <a:endParaRPr lang="es-HN" sz="1900" dirty="0">
              <a:latin typeface="MarykateRegular"/>
            </a:endParaRPr>
          </a:p>
          <a:p>
            <a:pPr>
              <a:buNone/>
            </a:pPr>
            <a:r>
              <a:rPr lang="es-HN" sz="1900" dirty="0">
                <a:latin typeface="MarykateRegular"/>
              </a:rPr>
              <a:t>La parábola de los trabajadores de la viña nos habla de la generosidad y la justicia de Dios, pero también de nuestra tendencia a comparar y medir lo que recibimos. En la historia, los trabajadores que llegaron al final del día recibieron el mismo salario que aquellos que trabajaron desde temprano, lo que inicialmente parece injusto. Sin embargo, el dueño de la viña nos muestra que todos reciben lo que necesitan, no en función del tiempo o esfuerzo que pongamos, sino por la bondad y generosidad de Dios.</a:t>
            </a:r>
          </a:p>
        </p:txBody>
      </p:sp>
      <p:sp>
        <p:nvSpPr>
          <p:cNvPr id="11" name="CuadroTexto 10">
            <a:extLst>
              <a:ext uri="{FF2B5EF4-FFF2-40B4-BE49-F238E27FC236}">
                <a16:creationId xmlns:a16="http://schemas.microsoft.com/office/drawing/2014/main" id="{AC0566B1-BA1D-9905-55C1-35089DAE8076}"/>
              </a:ext>
            </a:extLst>
          </p:cNvPr>
          <p:cNvSpPr txBox="1"/>
          <p:nvPr/>
        </p:nvSpPr>
        <p:spPr>
          <a:xfrm>
            <a:off x="6847522" y="363988"/>
            <a:ext cx="5233696" cy="4770537"/>
          </a:xfrm>
          <a:prstGeom prst="rect">
            <a:avLst/>
          </a:prstGeom>
          <a:noFill/>
        </p:spPr>
        <p:txBody>
          <a:bodyPr wrap="square">
            <a:spAutoFit/>
          </a:bodyPr>
          <a:lstStyle/>
          <a:p>
            <a:r>
              <a:rPr lang="es-HN" sz="1900" dirty="0">
                <a:latin typeface="MarykateRegular"/>
              </a:rPr>
              <a:t>Esta parábola nos invita a reflexionar sobre cómo, a menudo, nos centramos en lo que los demás tienen o logran, en lugar de valorar lo que se nos ha dado a nosotros. Nos recuerda que el amor y la gracia de Dios no se miden por nuestros esfuerzos o logros, sino por su infinita generosidad. Al final, la recompensa no es un premio por ser los más rápidos o los más eficientes, sino un regalo de gracia que está disponible para todos, independientemente de cuándo o cómo llegamos. Nos invita a dejar de compararnos y a confiar en que, al final, todos recibimos lo que necesitamos, y que lo más importante es saber que estamos siendo amados y cuidados por un Dios que nos da lo mejor, sin importar el momento en que lleguemos a Él.</a:t>
            </a:r>
          </a:p>
        </p:txBody>
      </p:sp>
      <p:pic>
        <p:nvPicPr>
          <p:cNvPr id="14" name="Imagen 13">
            <a:extLst>
              <a:ext uri="{FF2B5EF4-FFF2-40B4-BE49-F238E27FC236}">
                <a16:creationId xmlns:a16="http://schemas.microsoft.com/office/drawing/2014/main" id="{86D3296D-4D86-1FF6-ED9A-EFCB47A73A5E}"/>
              </a:ext>
            </a:extLst>
          </p:cNvPr>
          <p:cNvPicPr>
            <a:picLocks noChangeAspect="1"/>
          </p:cNvPicPr>
          <p:nvPr/>
        </p:nvPicPr>
        <p:blipFill>
          <a:blip r:embed="rId6"/>
          <a:stretch>
            <a:fillRect/>
          </a:stretch>
        </p:blipFill>
        <p:spPr>
          <a:xfrm>
            <a:off x="9172646" y="4848765"/>
            <a:ext cx="2581275" cy="1771650"/>
          </a:xfrm>
          <a:prstGeom prst="rect">
            <a:avLst/>
          </a:prstGeom>
        </p:spPr>
      </p:pic>
    </p:spTree>
    <p:extLst>
      <p:ext uri="{BB962C8B-B14F-4D97-AF65-F5344CB8AC3E}">
        <p14:creationId xmlns:p14="http://schemas.microsoft.com/office/powerpoint/2010/main" val="107191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C0FD6-3A66-A7F9-A52F-4C4F1C782752}"/>
            </a:ext>
          </a:extLst>
        </p:cNvPr>
        <p:cNvGrpSpPr/>
        <p:nvPr/>
      </p:nvGrpSpPr>
      <p:grpSpPr>
        <a:xfrm>
          <a:off x="0" y="0"/>
          <a:ext cx="0" cy="0"/>
          <a:chOff x="0" y="0"/>
          <a:chExt cx="0" cy="0"/>
        </a:xfrm>
      </p:grpSpPr>
      <p:pic>
        <p:nvPicPr>
          <p:cNvPr id="13" name="Picture 2" descr="Imágenes de Borde Inferior - Descarga gratuita en Freepik">
            <a:extLst>
              <a:ext uri="{FF2B5EF4-FFF2-40B4-BE49-F238E27FC236}">
                <a16:creationId xmlns:a16="http://schemas.microsoft.com/office/drawing/2014/main" id="{E2616630-7CEE-C2BA-304A-C2D61F33EBC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8914" b="98882" l="1129" r="99323">
                        <a14:foregroundMark x1="1580" y1="92492" x2="95711" y2="98882"/>
                        <a14:foregroundMark x1="6095" y1="98403" x2="89616" y2="93450"/>
                        <a14:foregroundMark x1="70203" y1="93131" x2="97743" y2="88339"/>
                        <a14:foregroundMark x1="97743" y1="88339" x2="97743" y2="88339"/>
                        <a14:foregroundMark x1="98646" y1="84505" x2="96614" y2="84984"/>
                        <a14:foregroundMark x1="98871" y1="84345" x2="98871" y2="84345"/>
                        <a14:foregroundMark x1="99323" y1="83866" x2="99323" y2="83866"/>
                        <a14:foregroundMark x1="34989" y1="94089" x2="42889" y2="92812"/>
                        <a14:foregroundMark x1="42889" y1="92812" x2="44018" y2="92332"/>
                        <a14:foregroundMark x1="41084" y1="94089" x2="51919" y2="94089"/>
                        <a14:foregroundMark x1="44695" y1="93610" x2="57562" y2="94728"/>
                        <a14:foregroundMark x1="50339" y1="93131" x2="62528" y2="92812"/>
                      </a14:backgroundRemoval>
                    </a14:imgEffect>
                  </a14:imgLayer>
                </a14:imgProps>
              </a:ext>
              <a:ext uri="{28A0092B-C50C-407E-A947-70E740481C1C}">
                <a14:useLocalDpi xmlns:a14="http://schemas.microsoft.com/office/drawing/2010/main" val="0"/>
              </a:ext>
            </a:extLst>
          </a:blip>
          <a:srcRect t="76890"/>
          <a:stretch/>
        </p:blipFill>
        <p:spPr bwMode="auto">
          <a:xfrm>
            <a:off x="6066502" y="4854324"/>
            <a:ext cx="6199464" cy="2065797"/>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n 11">
            <a:extLst>
              <a:ext uri="{FF2B5EF4-FFF2-40B4-BE49-F238E27FC236}">
                <a16:creationId xmlns:a16="http://schemas.microsoft.com/office/drawing/2014/main" id="{8F97B02C-1053-B38D-6D82-F7D69BDEE8F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438" b="30831" l="903" r="99549">
                        <a14:foregroundMark x1="5192" y1="22684" x2="8126" y2="22045"/>
                        <a14:foregroundMark x1="903" y1="22684" x2="1354" y2="24601"/>
                        <a14:foregroundMark x1="92457" y1="8868" x2="95427" y2="9289"/>
                        <a14:foregroundMark x1="89616" y1="8466" x2="91480" y2="8730"/>
                        <a14:foregroundMark x1="97743" y1="4153" x2="28217" y2="4153"/>
                        <a14:foregroundMark x1="9255" y1="12141" x2="49436" y2="9585"/>
                        <a14:foregroundMark x1="49436" y1="9585" x2="49436" y2="9585"/>
                        <a14:foregroundMark x1="30023" y1="9425" x2="20316" y2="4633"/>
                        <a14:foregroundMark x1="18962" y1="4153" x2="17156" y2="3035"/>
                        <a14:foregroundMark x1="16479" y1="3035" x2="13544" y2="1597"/>
                        <a14:foregroundMark x1="13318" y1="1597" x2="13318" y2="1597"/>
                        <a14:foregroundMark x1="5192" y1="3035" x2="17381" y2="14537"/>
                        <a14:foregroundMark x1="11061" y1="15815" x2="2935" y2="2716"/>
                        <a14:foregroundMark x1="4740" y1="9904" x2="4740" y2="18371"/>
                        <a14:backgroundMark x1="69300" y1="10064" x2="79007" y2="11502"/>
                        <a14:backgroundMark x1="79007" y1="11502" x2="79007" y2="11502"/>
                        <a14:backgroundMark x1="81716" y1="11022" x2="90519" y2="11022"/>
                        <a14:backgroundMark x1="93228" y1="11981" x2="97743" y2="10064"/>
                        <a14:backgroundMark x1="97743" y1="10064" x2="97743" y2="10064"/>
                        <a14:backgroundMark x1="79910" y1="10383" x2="94357" y2="12460"/>
                        <a14:backgroundMark x1="94357" y1="12460" x2="99323" y2="11502"/>
                      </a14:backgroundRemoval>
                    </a14:imgEffect>
                  </a14:imgLayer>
                </a14:imgProps>
              </a:ext>
            </a:extLst>
          </a:blip>
          <a:srcRect b="65420"/>
          <a:stretch/>
        </p:blipFill>
        <p:spPr>
          <a:xfrm>
            <a:off x="50141" y="-61226"/>
            <a:ext cx="6119414" cy="2061895"/>
          </a:xfrm>
          <a:prstGeom prst="rect">
            <a:avLst/>
          </a:prstGeom>
        </p:spPr>
      </p:pic>
      <p:sp>
        <p:nvSpPr>
          <p:cNvPr id="4" name="Rectángulo 3">
            <a:extLst>
              <a:ext uri="{FF2B5EF4-FFF2-40B4-BE49-F238E27FC236}">
                <a16:creationId xmlns:a16="http://schemas.microsoft.com/office/drawing/2014/main" id="{3DF49698-5892-D3EE-F3DF-D262C004F589}"/>
              </a:ext>
            </a:extLst>
          </p:cNvPr>
          <p:cNvSpPr/>
          <p:nvPr/>
        </p:nvSpPr>
        <p:spPr>
          <a:xfrm>
            <a:off x="52387" y="0"/>
            <a:ext cx="12192000" cy="6858000"/>
          </a:xfrm>
          <a:prstGeom prst="rect">
            <a:avLst/>
          </a:prstGeom>
          <a:noFill/>
          <a:ln w="1270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dirty="0"/>
          </a:p>
        </p:txBody>
      </p:sp>
      <p:cxnSp>
        <p:nvCxnSpPr>
          <p:cNvPr id="6" name="Conector recto 5">
            <a:extLst>
              <a:ext uri="{FF2B5EF4-FFF2-40B4-BE49-F238E27FC236}">
                <a16:creationId xmlns:a16="http://schemas.microsoft.com/office/drawing/2014/main" id="{762E79DF-AE4D-CC45-4556-64D1859C4A19}"/>
              </a:ext>
            </a:extLst>
          </p:cNvPr>
          <p:cNvCxnSpPr>
            <a:cxnSpLocks/>
          </p:cNvCxnSpPr>
          <p:nvPr/>
        </p:nvCxnSpPr>
        <p:spPr>
          <a:xfrm>
            <a:off x="6086620" y="0"/>
            <a:ext cx="0" cy="6858000"/>
          </a:xfrm>
          <a:prstGeom prst="line">
            <a:avLst/>
          </a:prstGeom>
          <a:ln w="127000"/>
        </p:spPr>
        <p:style>
          <a:lnRef idx="2">
            <a:schemeClr val="accent1"/>
          </a:lnRef>
          <a:fillRef idx="0">
            <a:schemeClr val="accent1"/>
          </a:fillRef>
          <a:effectRef idx="1">
            <a:schemeClr val="accent1"/>
          </a:effectRef>
          <a:fontRef idx="minor">
            <a:schemeClr val="tx1"/>
          </a:fontRef>
        </p:style>
      </p:cxnSp>
      <p:sp>
        <p:nvSpPr>
          <p:cNvPr id="19" name="Elipse 18">
            <a:extLst>
              <a:ext uri="{FF2B5EF4-FFF2-40B4-BE49-F238E27FC236}">
                <a16:creationId xmlns:a16="http://schemas.microsoft.com/office/drawing/2014/main" id="{16B3FFBB-E254-3533-47E4-6674D00331F0}"/>
              </a:ext>
            </a:extLst>
          </p:cNvPr>
          <p:cNvSpPr/>
          <p:nvPr/>
        </p:nvSpPr>
        <p:spPr>
          <a:xfrm>
            <a:off x="5589964" y="54311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0" name="Elipse 19">
            <a:extLst>
              <a:ext uri="{FF2B5EF4-FFF2-40B4-BE49-F238E27FC236}">
                <a16:creationId xmlns:a16="http://schemas.microsoft.com/office/drawing/2014/main" id="{6AEEA256-7542-B1EB-21B6-EF190D562C80}"/>
              </a:ext>
            </a:extLst>
          </p:cNvPr>
          <p:cNvSpPr/>
          <p:nvPr/>
        </p:nvSpPr>
        <p:spPr>
          <a:xfrm>
            <a:off x="6329664" y="54063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1" name="Arco 20">
            <a:extLst>
              <a:ext uri="{FF2B5EF4-FFF2-40B4-BE49-F238E27FC236}">
                <a16:creationId xmlns:a16="http://schemas.microsoft.com/office/drawing/2014/main" id="{BF262035-6C96-8B99-CAED-A089673EE466}"/>
              </a:ext>
            </a:extLst>
          </p:cNvPr>
          <p:cNvSpPr/>
          <p:nvPr/>
        </p:nvSpPr>
        <p:spPr>
          <a:xfrm rot="19376849">
            <a:off x="5584812" y="65280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2" name="Elipse 21">
            <a:extLst>
              <a:ext uri="{FF2B5EF4-FFF2-40B4-BE49-F238E27FC236}">
                <a16:creationId xmlns:a16="http://schemas.microsoft.com/office/drawing/2014/main" id="{3CCE4797-DE08-FD8D-4C36-CE82122DD0FB}"/>
              </a:ext>
            </a:extLst>
          </p:cNvPr>
          <p:cNvSpPr/>
          <p:nvPr/>
        </p:nvSpPr>
        <p:spPr>
          <a:xfrm>
            <a:off x="5589964" y="139986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3" name="Elipse 22">
            <a:extLst>
              <a:ext uri="{FF2B5EF4-FFF2-40B4-BE49-F238E27FC236}">
                <a16:creationId xmlns:a16="http://schemas.microsoft.com/office/drawing/2014/main" id="{99C5066A-A354-0402-A2F2-2859F9B9C44A}"/>
              </a:ext>
            </a:extLst>
          </p:cNvPr>
          <p:cNvSpPr/>
          <p:nvPr/>
        </p:nvSpPr>
        <p:spPr>
          <a:xfrm>
            <a:off x="6329664" y="139738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4" name="Arco 23">
            <a:extLst>
              <a:ext uri="{FF2B5EF4-FFF2-40B4-BE49-F238E27FC236}">
                <a16:creationId xmlns:a16="http://schemas.microsoft.com/office/drawing/2014/main" id="{0DCD265D-5226-5DA3-4311-7AC38FBF34FD}"/>
              </a:ext>
            </a:extLst>
          </p:cNvPr>
          <p:cNvSpPr/>
          <p:nvPr/>
        </p:nvSpPr>
        <p:spPr>
          <a:xfrm rot="19376849">
            <a:off x="5584812" y="150955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5" name="Elipse 24">
            <a:extLst>
              <a:ext uri="{FF2B5EF4-FFF2-40B4-BE49-F238E27FC236}">
                <a16:creationId xmlns:a16="http://schemas.microsoft.com/office/drawing/2014/main" id="{DFF48DD9-56C7-1657-2427-A2B0206C858F}"/>
              </a:ext>
            </a:extLst>
          </p:cNvPr>
          <p:cNvSpPr/>
          <p:nvPr/>
        </p:nvSpPr>
        <p:spPr>
          <a:xfrm>
            <a:off x="5611542" y="2195551"/>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6" name="Elipse 25">
            <a:extLst>
              <a:ext uri="{FF2B5EF4-FFF2-40B4-BE49-F238E27FC236}">
                <a16:creationId xmlns:a16="http://schemas.microsoft.com/office/drawing/2014/main" id="{51D9F8A1-7BB6-64DD-165A-C6F7A9F8DC6C}"/>
              </a:ext>
            </a:extLst>
          </p:cNvPr>
          <p:cNvSpPr/>
          <p:nvPr/>
        </p:nvSpPr>
        <p:spPr>
          <a:xfrm>
            <a:off x="6351242" y="2193077"/>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7" name="Arco 26">
            <a:extLst>
              <a:ext uri="{FF2B5EF4-FFF2-40B4-BE49-F238E27FC236}">
                <a16:creationId xmlns:a16="http://schemas.microsoft.com/office/drawing/2014/main" id="{3E9D1FC3-F0A2-83B2-BC97-0AC139517900}"/>
              </a:ext>
            </a:extLst>
          </p:cNvPr>
          <p:cNvSpPr/>
          <p:nvPr/>
        </p:nvSpPr>
        <p:spPr>
          <a:xfrm rot="19376849">
            <a:off x="5606390" y="2305242"/>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28" name="Elipse 27">
            <a:extLst>
              <a:ext uri="{FF2B5EF4-FFF2-40B4-BE49-F238E27FC236}">
                <a16:creationId xmlns:a16="http://schemas.microsoft.com/office/drawing/2014/main" id="{DD5380BC-3297-E526-EA27-5C19DD8875B0}"/>
              </a:ext>
            </a:extLst>
          </p:cNvPr>
          <p:cNvSpPr/>
          <p:nvPr/>
        </p:nvSpPr>
        <p:spPr>
          <a:xfrm>
            <a:off x="5601766" y="2958610"/>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29" name="Elipse 28">
            <a:extLst>
              <a:ext uri="{FF2B5EF4-FFF2-40B4-BE49-F238E27FC236}">
                <a16:creationId xmlns:a16="http://schemas.microsoft.com/office/drawing/2014/main" id="{1C2033CC-1DA9-C114-3164-4138BE61FC05}"/>
              </a:ext>
            </a:extLst>
          </p:cNvPr>
          <p:cNvSpPr/>
          <p:nvPr/>
        </p:nvSpPr>
        <p:spPr>
          <a:xfrm>
            <a:off x="6341466" y="295613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0" name="Arco 29">
            <a:extLst>
              <a:ext uri="{FF2B5EF4-FFF2-40B4-BE49-F238E27FC236}">
                <a16:creationId xmlns:a16="http://schemas.microsoft.com/office/drawing/2014/main" id="{89C8E53B-FFC1-C743-EC82-0DC21B298C12}"/>
              </a:ext>
            </a:extLst>
          </p:cNvPr>
          <p:cNvSpPr/>
          <p:nvPr/>
        </p:nvSpPr>
        <p:spPr>
          <a:xfrm rot="19376849">
            <a:off x="5596614" y="3068301"/>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1" name="Elipse 30">
            <a:extLst>
              <a:ext uri="{FF2B5EF4-FFF2-40B4-BE49-F238E27FC236}">
                <a16:creationId xmlns:a16="http://schemas.microsoft.com/office/drawing/2014/main" id="{24ADFCF1-6043-4C88-34C3-0CC5ECC92C59}"/>
              </a:ext>
            </a:extLst>
          </p:cNvPr>
          <p:cNvSpPr/>
          <p:nvPr/>
        </p:nvSpPr>
        <p:spPr>
          <a:xfrm>
            <a:off x="5601766" y="367468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2" name="Elipse 31">
            <a:extLst>
              <a:ext uri="{FF2B5EF4-FFF2-40B4-BE49-F238E27FC236}">
                <a16:creationId xmlns:a16="http://schemas.microsoft.com/office/drawing/2014/main" id="{9282BF1B-B32A-B907-0882-DA8FC700A93A}"/>
              </a:ext>
            </a:extLst>
          </p:cNvPr>
          <p:cNvSpPr/>
          <p:nvPr/>
        </p:nvSpPr>
        <p:spPr>
          <a:xfrm>
            <a:off x="6341466" y="367220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3" name="Arco 32">
            <a:extLst>
              <a:ext uri="{FF2B5EF4-FFF2-40B4-BE49-F238E27FC236}">
                <a16:creationId xmlns:a16="http://schemas.microsoft.com/office/drawing/2014/main" id="{EB09C6B7-DE77-BEAD-09EC-3F21121A04C6}"/>
              </a:ext>
            </a:extLst>
          </p:cNvPr>
          <p:cNvSpPr/>
          <p:nvPr/>
        </p:nvSpPr>
        <p:spPr>
          <a:xfrm rot="19376849">
            <a:off x="5596614" y="378437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4" name="Elipse 33">
            <a:extLst>
              <a:ext uri="{FF2B5EF4-FFF2-40B4-BE49-F238E27FC236}">
                <a16:creationId xmlns:a16="http://schemas.microsoft.com/office/drawing/2014/main" id="{F25BF984-08C1-BA48-45A2-1CB1CDB7F791}"/>
              </a:ext>
            </a:extLst>
          </p:cNvPr>
          <p:cNvSpPr/>
          <p:nvPr/>
        </p:nvSpPr>
        <p:spPr>
          <a:xfrm>
            <a:off x="5611542" y="462526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5" name="Elipse 34">
            <a:extLst>
              <a:ext uri="{FF2B5EF4-FFF2-40B4-BE49-F238E27FC236}">
                <a16:creationId xmlns:a16="http://schemas.microsoft.com/office/drawing/2014/main" id="{60BE38A6-6F04-4AA7-12B0-EF192C61659E}"/>
              </a:ext>
            </a:extLst>
          </p:cNvPr>
          <p:cNvSpPr/>
          <p:nvPr/>
        </p:nvSpPr>
        <p:spPr>
          <a:xfrm>
            <a:off x="6351242" y="462278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6" name="Arco 35">
            <a:extLst>
              <a:ext uri="{FF2B5EF4-FFF2-40B4-BE49-F238E27FC236}">
                <a16:creationId xmlns:a16="http://schemas.microsoft.com/office/drawing/2014/main" id="{E583BAD4-9F72-B901-CC4D-531CDCB3C6D4}"/>
              </a:ext>
            </a:extLst>
          </p:cNvPr>
          <p:cNvSpPr/>
          <p:nvPr/>
        </p:nvSpPr>
        <p:spPr>
          <a:xfrm rot="19376849">
            <a:off x="5606390" y="473495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7" name="Elipse 36">
            <a:extLst>
              <a:ext uri="{FF2B5EF4-FFF2-40B4-BE49-F238E27FC236}">
                <a16:creationId xmlns:a16="http://schemas.microsoft.com/office/drawing/2014/main" id="{FF3DD73E-13F7-8BCB-D57D-009CFAE525BD}"/>
              </a:ext>
            </a:extLst>
          </p:cNvPr>
          <p:cNvSpPr/>
          <p:nvPr/>
        </p:nvSpPr>
        <p:spPr>
          <a:xfrm>
            <a:off x="5611542" y="547896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8" name="Elipse 37">
            <a:extLst>
              <a:ext uri="{FF2B5EF4-FFF2-40B4-BE49-F238E27FC236}">
                <a16:creationId xmlns:a16="http://schemas.microsoft.com/office/drawing/2014/main" id="{B2F9DCDA-17F2-3FDD-2F82-7CB366CC2E4F}"/>
              </a:ext>
            </a:extLst>
          </p:cNvPr>
          <p:cNvSpPr/>
          <p:nvPr/>
        </p:nvSpPr>
        <p:spPr>
          <a:xfrm>
            <a:off x="6351242" y="547649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HN"/>
          </a:p>
        </p:txBody>
      </p:sp>
      <p:sp>
        <p:nvSpPr>
          <p:cNvPr id="39" name="Arco 38">
            <a:extLst>
              <a:ext uri="{FF2B5EF4-FFF2-40B4-BE49-F238E27FC236}">
                <a16:creationId xmlns:a16="http://schemas.microsoft.com/office/drawing/2014/main" id="{D180F391-DEF1-F6D4-A9AD-33E1B8B4E8E0}"/>
              </a:ext>
            </a:extLst>
          </p:cNvPr>
          <p:cNvSpPr/>
          <p:nvPr/>
        </p:nvSpPr>
        <p:spPr>
          <a:xfrm rot="19376849">
            <a:off x="5606390" y="5588657"/>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s-HN" dirty="0"/>
          </a:p>
        </p:txBody>
      </p:sp>
      <p:sp>
        <p:nvSpPr>
          <p:cNvPr id="3" name="CuadroTexto 2">
            <a:extLst>
              <a:ext uri="{FF2B5EF4-FFF2-40B4-BE49-F238E27FC236}">
                <a16:creationId xmlns:a16="http://schemas.microsoft.com/office/drawing/2014/main" id="{D31FA7F1-EA08-2B46-DCD2-B2A932978D8D}"/>
              </a:ext>
            </a:extLst>
          </p:cNvPr>
          <p:cNvSpPr txBox="1"/>
          <p:nvPr/>
        </p:nvSpPr>
        <p:spPr>
          <a:xfrm>
            <a:off x="188427" y="438471"/>
            <a:ext cx="5079683" cy="1754326"/>
          </a:xfrm>
          <a:prstGeom prst="rect">
            <a:avLst/>
          </a:prstGeom>
          <a:noFill/>
        </p:spPr>
        <p:txBody>
          <a:bodyPr wrap="square" rtlCol="0">
            <a:spAutoFit/>
          </a:bodyPr>
          <a:lstStyle/>
          <a:p>
            <a:pPr algn="ctr"/>
            <a:r>
              <a:rPr lang="es-HN" sz="5400" b="1" dirty="0">
                <a:solidFill>
                  <a:srgbClr val="0091DA"/>
                </a:solidFill>
                <a:latin typeface="Kingsman Demo" pitchFamily="2" charset="0"/>
              </a:rPr>
              <a:t>El Buen </a:t>
            </a:r>
          </a:p>
          <a:p>
            <a:pPr algn="ctr"/>
            <a:r>
              <a:rPr lang="es-HN" sz="5400" b="1" dirty="0">
                <a:solidFill>
                  <a:srgbClr val="0091DA"/>
                </a:solidFill>
                <a:latin typeface="Kingsman Demo" pitchFamily="2" charset="0"/>
              </a:rPr>
              <a:t>Pastor</a:t>
            </a:r>
          </a:p>
        </p:txBody>
      </p:sp>
      <p:sp>
        <p:nvSpPr>
          <p:cNvPr id="5" name="CuadroTexto 4">
            <a:extLst>
              <a:ext uri="{FF2B5EF4-FFF2-40B4-BE49-F238E27FC236}">
                <a16:creationId xmlns:a16="http://schemas.microsoft.com/office/drawing/2014/main" id="{96B798FF-F374-BA62-1A1F-01D02CB3AB2A}"/>
              </a:ext>
            </a:extLst>
          </p:cNvPr>
          <p:cNvSpPr txBox="1"/>
          <p:nvPr/>
        </p:nvSpPr>
        <p:spPr>
          <a:xfrm>
            <a:off x="364618" y="2140002"/>
            <a:ext cx="4606035" cy="707886"/>
          </a:xfrm>
          <a:prstGeom prst="rect">
            <a:avLst/>
          </a:prstGeom>
          <a:noFill/>
        </p:spPr>
        <p:txBody>
          <a:bodyPr wrap="square" rtlCol="0">
            <a:spAutoFit/>
          </a:bodyPr>
          <a:lstStyle/>
          <a:p>
            <a:r>
              <a:rPr lang="es-HN" sz="2000" b="1" dirty="0">
                <a:latin typeface="MarykateRegular"/>
                <a:cs typeface="Arial" panose="020B0604020202020204" pitchFamily="34" charset="0"/>
              </a:rPr>
              <a:t>Citas Bíblicas:</a:t>
            </a:r>
          </a:p>
          <a:p>
            <a:r>
              <a:rPr lang="es-HN" sz="2000" dirty="0">
                <a:latin typeface="MarykateRegular"/>
                <a:cs typeface="Arial" panose="020B0604020202020204" pitchFamily="34" charset="0"/>
              </a:rPr>
              <a:t>Juan 10, 1-16</a:t>
            </a:r>
          </a:p>
        </p:txBody>
      </p:sp>
      <p:sp>
        <p:nvSpPr>
          <p:cNvPr id="8" name="CuadroTexto 7">
            <a:extLst>
              <a:ext uri="{FF2B5EF4-FFF2-40B4-BE49-F238E27FC236}">
                <a16:creationId xmlns:a16="http://schemas.microsoft.com/office/drawing/2014/main" id="{4D0B29FD-EE09-D604-6F1F-E955E974433B}"/>
              </a:ext>
            </a:extLst>
          </p:cNvPr>
          <p:cNvSpPr txBox="1"/>
          <p:nvPr/>
        </p:nvSpPr>
        <p:spPr>
          <a:xfrm>
            <a:off x="315832" y="2898148"/>
            <a:ext cx="5274132" cy="3893374"/>
          </a:xfrm>
          <a:prstGeom prst="rect">
            <a:avLst/>
          </a:prstGeom>
          <a:noFill/>
        </p:spPr>
        <p:txBody>
          <a:bodyPr wrap="square">
            <a:spAutoFit/>
          </a:bodyPr>
          <a:lstStyle/>
          <a:p>
            <a:pPr>
              <a:buNone/>
            </a:pPr>
            <a:r>
              <a:rPr lang="es-HN" sz="1900" b="1" dirty="0">
                <a:latin typeface="MarykateRegular"/>
              </a:rPr>
              <a:t>Reflexión Personal:</a:t>
            </a:r>
          </a:p>
          <a:p>
            <a:pPr>
              <a:buNone/>
            </a:pPr>
            <a:endParaRPr lang="es-HN" sz="1900" dirty="0">
              <a:latin typeface="MarykateRegular"/>
            </a:endParaRPr>
          </a:p>
          <a:p>
            <a:pPr>
              <a:buNone/>
            </a:pPr>
            <a:r>
              <a:rPr lang="es-HN" sz="1900" dirty="0">
                <a:latin typeface="MarykateRegular"/>
              </a:rPr>
              <a:t>La parábola del Buen Pastor nos muestra el amor incondicional y la dedicación de Dios hacia cada uno de nosotros. En la historia, el pastor no duda en dejar a las 99 ovejas para buscar a la que se había perdido, demostrando que cada persona tiene un valor único e irreemplazable para Él. No importa cuán lejos nos hayamos alejado o cuán perdidos nos sintamos, siempre somos dignos de ser buscados y amados. Este relato nos recuerda que, en medio de nuestras luchas, dudas y errores, nunca estamos realmente solos. </a:t>
            </a:r>
          </a:p>
        </p:txBody>
      </p:sp>
      <p:sp>
        <p:nvSpPr>
          <p:cNvPr id="10" name="CuadroTexto 9">
            <a:extLst>
              <a:ext uri="{FF2B5EF4-FFF2-40B4-BE49-F238E27FC236}">
                <a16:creationId xmlns:a16="http://schemas.microsoft.com/office/drawing/2014/main" id="{3D101DB4-20C2-5A89-7F19-BB1E193B80CC}"/>
              </a:ext>
            </a:extLst>
          </p:cNvPr>
          <p:cNvSpPr txBox="1"/>
          <p:nvPr/>
        </p:nvSpPr>
        <p:spPr>
          <a:xfrm>
            <a:off x="6705932" y="371656"/>
            <a:ext cx="5263400" cy="4770537"/>
          </a:xfrm>
          <a:prstGeom prst="rect">
            <a:avLst/>
          </a:prstGeom>
          <a:noFill/>
        </p:spPr>
        <p:txBody>
          <a:bodyPr wrap="square">
            <a:spAutoFit/>
          </a:bodyPr>
          <a:lstStyle/>
          <a:p>
            <a:pPr>
              <a:buNone/>
            </a:pPr>
            <a:r>
              <a:rPr lang="es-HN" sz="1900" dirty="0">
                <a:latin typeface="MarykateRegular"/>
              </a:rPr>
              <a:t>Dios siempre está dispuesto a salir en nuestra búsqueda, guiarnos y cuidarnos con un amor profundo que nunca se agota.</a:t>
            </a:r>
          </a:p>
          <a:p>
            <a:r>
              <a:rPr lang="es-HN" sz="1900" dirty="0">
                <a:latin typeface="MarykateRegular"/>
              </a:rPr>
              <a:t>En nuestra vida cotidiana, a veces nos sentimos como la oveja perdida, desconectados o confundidos, pero la parábola nos asegura que incluso cuando creemos estar en la oscuridad, hay alguien que nunca deja de buscarnos. El Buen Pastor no solo vela por el rebaño, sino que se preocupa por cada uno de nosotros de manera personal y única. Nos invita a confiar en su amor, sabiendo que, aunque a veces nos alejemos, siempre habrá una mano extendida para levantarnos. Es un recordatorio de que, sin importar lo lejos que lleguemos, siempre podemos volver a encontrar su guía y su consuelo.</a:t>
            </a:r>
          </a:p>
        </p:txBody>
      </p:sp>
      <p:pic>
        <p:nvPicPr>
          <p:cNvPr id="11" name="Imagen 10">
            <a:extLst>
              <a:ext uri="{FF2B5EF4-FFF2-40B4-BE49-F238E27FC236}">
                <a16:creationId xmlns:a16="http://schemas.microsoft.com/office/drawing/2014/main" id="{940718A2-0460-B19F-0AF8-A3FF1C1F5DA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3220" b="95076" l="2000" r="93500">
                        <a14:foregroundMark x1="42167" y1="6250" x2="37167" y2="59470"/>
                        <a14:foregroundMark x1="22167" y1="92614" x2="91333" y2="87121"/>
                        <a14:foregroundMark x1="91333" y1="87121" x2="83500" y2="86932"/>
                        <a14:foregroundMark x1="77333" y1="85795" x2="78500" y2="91477"/>
                        <a14:foregroundMark x1="59833" y1="95833" x2="20341" y2="95394"/>
                        <a14:foregroundMark x1="57667" y1="3220" x2="61500" y2="16477"/>
                        <a14:foregroundMark x1="61500" y1="16477" x2="61500" y2="16856"/>
                        <a14:foregroundMark x1="79667" y1="44318" x2="83500" y2="41856"/>
                        <a14:foregroundMark x1="83500" y1="11174" x2="82500" y2="21402"/>
                        <a14:foregroundMark x1="2000" y1="53977" x2="8000" y2="58144"/>
                        <a14:foregroundMark x1="93500" y1="80303" x2="91333" y2="82008"/>
                        <a14:foregroundMark x1="23333" y1="26515" x2="21167" y2="25568"/>
                        <a14:foregroundMark x1="34833" y1="27083" x2="34833" y2="35795"/>
                        <a14:foregroundMark x1="84000" y1="53220" x2="84000" y2="63258"/>
                        <a14:foregroundMark x1="84667" y1="69129" x2="90833" y2="70833"/>
                        <a14:foregroundMark x1="92333" y1="69508" x2="88333" y2="64015"/>
                        <a14:backgroundMark x1="5667" y1="90720" x2="16333" y2="95833"/>
                        <a14:backgroundMark x1="18833" y1="96591" x2="17333" y2="94886"/>
                        <a14:backgroundMark x1="19333" y1="95833" x2="16333" y2="96023"/>
                        <a14:backgroundMark x1="20500" y1="95833" x2="18333" y2="92992"/>
                        <a14:backgroundMark x1="20000" y1="94886" x2="21500" y2="97159"/>
                        <a14:backgroundMark x1="3333" y1="90341" x2="7500" y2="89205"/>
                      </a14:backgroundRemoval>
                    </a14:imgEffect>
                  </a14:imgLayer>
                </a14:imgProps>
              </a:ext>
            </a:extLst>
          </a:blip>
          <a:stretch>
            <a:fillRect/>
          </a:stretch>
        </p:blipFill>
        <p:spPr>
          <a:xfrm>
            <a:off x="10071300" y="4813386"/>
            <a:ext cx="2188654" cy="1926016"/>
          </a:xfrm>
          <a:prstGeom prst="rect">
            <a:avLst/>
          </a:prstGeom>
        </p:spPr>
      </p:pic>
    </p:spTree>
    <p:extLst>
      <p:ext uri="{BB962C8B-B14F-4D97-AF65-F5344CB8AC3E}">
        <p14:creationId xmlns:p14="http://schemas.microsoft.com/office/powerpoint/2010/main" val="22350223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DF7C2-2C0D-3A4D-98EB-C13391851453}"/>
            </a:ext>
          </a:extLst>
        </p:cNvPr>
        <p:cNvGrpSpPr/>
        <p:nvPr/>
      </p:nvGrpSpPr>
      <p:grpSpPr>
        <a:xfrm>
          <a:off x="0" y="0"/>
          <a:ext cx="0" cy="0"/>
          <a:chOff x="0" y="0"/>
          <a:chExt cx="0" cy="0"/>
        </a:xfrm>
      </p:grpSpPr>
      <p:pic>
        <p:nvPicPr>
          <p:cNvPr id="5122" name="Picture 2" descr="Imágenes de Borde Inferior - Descarga gratuita en Freepik">
            <a:extLst>
              <a:ext uri="{FF2B5EF4-FFF2-40B4-BE49-F238E27FC236}">
                <a16:creationId xmlns:a16="http://schemas.microsoft.com/office/drawing/2014/main" id="{E184F1EA-3DD9-8EDA-E329-E4B4F2F73E2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78914" b="98882" l="1129" r="99323">
                        <a14:foregroundMark x1="1580" y1="92492" x2="95711" y2="98882"/>
                        <a14:foregroundMark x1="6095" y1="98403" x2="89616" y2="93450"/>
                        <a14:foregroundMark x1="70203" y1="93131" x2="97743" y2="88339"/>
                        <a14:foregroundMark x1="97743" y1="88339" x2="97743" y2="88339"/>
                        <a14:foregroundMark x1="98646" y1="84505" x2="96614" y2="84984"/>
                        <a14:foregroundMark x1="98871" y1="84345" x2="98871" y2="84345"/>
                        <a14:foregroundMark x1="99323" y1="83866" x2="99323" y2="83866"/>
                        <a14:foregroundMark x1="34989" y1="94089" x2="42889" y2="92812"/>
                        <a14:foregroundMark x1="42889" y1="92812" x2="44018" y2="92332"/>
                        <a14:foregroundMark x1="41084" y1="94089" x2="51919" y2="94089"/>
                        <a14:foregroundMark x1="44695" y1="93610" x2="57562" y2="94728"/>
                        <a14:foregroundMark x1="50339" y1="93131" x2="62528" y2="92812"/>
                      </a14:backgroundRemoval>
                    </a14:imgEffect>
                  </a14:imgLayer>
                </a14:imgProps>
              </a:ext>
              <a:ext uri="{28A0092B-C50C-407E-A947-70E740481C1C}">
                <a14:useLocalDpi xmlns:a14="http://schemas.microsoft.com/office/drawing/2010/main" val="0"/>
              </a:ext>
            </a:extLst>
          </a:blip>
          <a:srcRect t="76890"/>
          <a:stretch/>
        </p:blipFill>
        <p:spPr bwMode="auto">
          <a:xfrm>
            <a:off x="6066502" y="4854324"/>
            <a:ext cx="6199464" cy="206579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841B37BF-AB5B-0621-97D7-EDDB1CCD562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438" b="30831" l="903" r="99549">
                        <a14:foregroundMark x1="5192" y1="22684" x2="8126" y2="22045"/>
                        <a14:foregroundMark x1="903" y1="22684" x2="1354" y2="24601"/>
                        <a14:foregroundMark x1="92457" y1="8868" x2="95427" y2="9289"/>
                        <a14:foregroundMark x1="89616" y1="8466" x2="91480" y2="8730"/>
                        <a14:foregroundMark x1="97743" y1="4153" x2="28217" y2="4153"/>
                        <a14:foregroundMark x1="9255" y1="12141" x2="49436" y2="9585"/>
                        <a14:foregroundMark x1="49436" y1="9585" x2="49436" y2="9585"/>
                        <a14:foregroundMark x1="30023" y1="9425" x2="20316" y2="4633"/>
                        <a14:foregroundMark x1="18962" y1="4153" x2="17156" y2="3035"/>
                        <a14:foregroundMark x1="16479" y1="3035" x2="13544" y2="1597"/>
                        <a14:foregroundMark x1="13318" y1="1597" x2="13318" y2="1597"/>
                        <a14:foregroundMark x1="5192" y1="3035" x2="17381" y2="14537"/>
                        <a14:foregroundMark x1="11061" y1="15815" x2="2935" y2="2716"/>
                        <a14:foregroundMark x1="4740" y1="9904" x2="4740" y2="18371"/>
                        <a14:backgroundMark x1="69300" y1="10064" x2="79007" y2="11502"/>
                        <a14:backgroundMark x1="79007" y1="11502" x2="79007" y2="11502"/>
                        <a14:backgroundMark x1="81716" y1="11022" x2="90519" y2="11022"/>
                        <a14:backgroundMark x1="93228" y1="11981" x2="97743" y2="10064"/>
                        <a14:backgroundMark x1="97743" y1="10064" x2="97743" y2="10064"/>
                        <a14:backgroundMark x1="79910" y1="10383" x2="94357" y2="12460"/>
                        <a14:backgroundMark x1="94357" y1="12460" x2="99323" y2="11502"/>
                      </a14:backgroundRemoval>
                    </a14:imgEffect>
                  </a14:imgLayer>
                </a14:imgProps>
              </a:ext>
            </a:extLst>
          </a:blip>
          <a:srcRect b="65420"/>
          <a:stretch/>
        </p:blipFill>
        <p:spPr>
          <a:xfrm>
            <a:off x="50141" y="-61226"/>
            <a:ext cx="6119414" cy="2061895"/>
          </a:xfrm>
          <a:prstGeom prst="rect">
            <a:avLst/>
          </a:prstGeom>
        </p:spPr>
      </p:pic>
      <p:sp>
        <p:nvSpPr>
          <p:cNvPr id="4" name="Rectángulo 3">
            <a:extLst>
              <a:ext uri="{FF2B5EF4-FFF2-40B4-BE49-F238E27FC236}">
                <a16:creationId xmlns:a16="http://schemas.microsoft.com/office/drawing/2014/main" id="{960096BC-C02C-01C8-DE10-6F19D7EDA359}"/>
              </a:ext>
            </a:extLst>
          </p:cNvPr>
          <p:cNvSpPr/>
          <p:nvPr/>
        </p:nvSpPr>
        <p:spPr>
          <a:xfrm>
            <a:off x="52387" y="0"/>
            <a:ext cx="12192000" cy="6858000"/>
          </a:xfrm>
          <a:prstGeom prst="rect">
            <a:avLst/>
          </a:prstGeom>
          <a:noFill/>
          <a:ln w="1270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cxnSp>
        <p:nvCxnSpPr>
          <p:cNvPr id="6" name="Conector recto 5">
            <a:extLst>
              <a:ext uri="{FF2B5EF4-FFF2-40B4-BE49-F238E27FC236}">
                <a16:creationId xmlns:a16="http://schemas.microsoft.com/office/drawing/2014/main" id="{5D0D9D8F-7179-AF07-AF0B-D9664CDE79DE}"/>
              </a:ext>
            </a:extLst>
          </p:cNvPr>
          <p:cNvCxnSpPr>
            <a:cxnSpLocks/>
          </p:cNvCxnSpPr>
          <p:nvPr/>
        </p:nvCxnSpPr>
        <p:spPr>
          <a:xfrm>
            <a:off x="6086620" y="0"/>
            <a:ext cx="0" cy="6858000"/>
          </a:xfrm>
          <a:prstGeom prst="line">
            <a:avLst/>
          </a:prstGeom>
          <a:ln w="127000"/>
        </p:spPr>
        <p:style>
          <a:lnRef idx="2">
            <a:schemeClr val="accent1"/>
          </a:lnRef>
          <a:fillRef idx="0">
            <a:schemeClr val="accent1"/>
          </a:fillRef>
          <a:effectRef idx="1">
            <a:schemeClr val="accent1"/>
          </a:effectRef>
          <a:fontRef idx="minor">
            <a:schemeClr val="tx1"/>
          </a:fontRef>
        </p:style>
      </p:cxnSp>
      <p:sp>
        <p:nvSpPr>
          <p:cNvPr id="19" name="Elipse 18">
            <a:extLst>
              <a:ext uri="{FF2B5EF4-FFF2-40B4-BE49-F238E27FC236}">
                <a16:creationId xmlns:a16="http://schemas.microsoft.com/office/drawing/2014/main" id="{2B770E2C-BF0B-426A-DB41-779BE7FFB2FC}"/>
              </a:ext>
            </a:extLst>
          </p:cNvPr>
          <p:cNvSpPr/>
          <p:nvPr/>
        </p:nvSpPr>
        <p:spPr>
          <a:xfrm>
            <a:off x="5589964" y="54311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Elipse 19">
            <a:extLst>
              <a:ext uri="{FF2B5EF4-FFF2-40B4-BE49-F238E27FC236}">
                <a16:creationId xmlns:a16="http://schemas.microsoft.com/office/drawing/2014/main" id="{B2C74E62-DF8E-027E-F34E-9F572A402EF1}"/>
              </a:ext>
            </a:extLst>
          </p:cNvPr>
          <p:cNvSpPr/>
          <p:nvPr/>
        </p:nvSpPr>
        <p:spPr>
          <a:xfrm>
            <a:off x="6329664" y="54063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Arco 20">
            <a:extLst>
              <a:ext uri="{FF2B5EF4-FFF2-40B4-BE49-F238E27FC236}">
                <a16:creationId xmlns:a16="http://schemas.microsoft.com/office/drawing/2014/main" id="{2802DAA9-BF49-FC66-36E3-C0CFF4568542}"/>
              </a:ext>
            </a:extLst>
          </p:cNvPr>
          <p:cNvSpPr/>
          <p:nvPr/>
        </p:nvSpPr>
        <p:spPr>
          <a:xfrm rot="19376849">
            <a:off x="5584812" y="65280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2" name="Elipse 21">
            <a:extLst>
              <a:ext uri="{FF2B5EF4-FFF2-40B4-BE49-F238E27FC236}">
                <a16:creationId xmlns:a16="http://schemas.microsoft.com/office/drawing/2014/main" id="{A2DA16D0-1C3A-8EB7-26D9-14F9E584DF10}"/>
              </a:ext>
            </a:extLst>
          </p:cNvPr>
          <p:cNvSpPr/>
          <p:nvPr/>
        </p:nvSpPr>
        <p:spPr>
          <a:xfrm>
            <a:off x="5589964" y="139986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Elipse 22">
            <a:extLst>
              <a:ext uri="{FF2B5EF4-FFF2-40B4-BE49-F238E27FC236}">
                <a16:creationId xmlns:a16="http://schemas.microsoft.com/office/drawing/2014/main" id="{934496DC-7B61-0E6F-F1E4-F4FC02EFEC19}"/>
              </a:ext>
            </a:extLst>
          </p:cNvPr>
          <p:cNvSpPr/>
          <p:nvPr/>
        </p:nvSpPr>
        <p:spPr>
          <a:xfrm>
            <a:off x="6329664" y="139738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Arco 23">
            <a:extLst>
              <a:ext uri="{FF2B5EF4-FFF2-40B4-BE49-F238E27FC236}">
                <a16:creationId xmlns:a16="http://schemas.microsoft.com/office/drawing/2014/main" id="{2DAEDA23-9090-9667-BBD7-45E3E0E4AC1C}"/>
              </a:ext>
            </a:extLst>
          </p:cNvPr>
          <p:cNvSpPr/>
          <p:nvPr/>
        </p:nvSpPr>
        <p:spPr>
          <a:xfrm rot="19376849">
            <a:off x="5584812" y="150955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5" name="Elipse 24">
            <a:extLst>
              <a:ext uri="{FF2B5EF4-FFF2-40B4-BE49-F238E27FC236}">
                <a16:creationId xmlns:a16="http://schemas.microsoft.com/office/drawing/2014/main" id="{A1301D6D-E885-AEE1-B3AA-75BA005C58EC}"/>
              </a:ext>
            </a:extLst>
          </p:cNvPr>
          <p:cNvSpPr/>
          <p:nvPr/>
        </p:nvSpPr>
        <p:spPr>
          <a:xfrm>
            <a:off x="5611542" y="2195551"/>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6" name="Elipse 25">
            <a:extLst>
              <a:ext uri="{FF2B5EF4-FFF2-40B4-BE49-F238E27FC236}">
                <a16:creationId xmlns:a16="http://schemas.microsoft.com/office/drawing/2014/main" id="{D3487D4F-BDB6-1272-2191-D82333E0AF42}"/>
              </a:ext>
            </a:extLst>
          </p:cNvPr>
          <p:cNvSpPr/>
          <p:nvPr/>
        </p:nvSpPr>
        <p:spPr>
          <a:xfrm>
            <a:off x="6351242" y="2193077"/>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7" name="Arco 26">
            <a:extLst>
              <a:ext uri="{FF2B5EF4-FFF2-40B4-BE49-F238E27FC236}">
                <a16:creationId xmlns:a16="http://schemas.microsoft.com/office/drawing/2014/main" id="{29654B0C-5C63-9C35-F37B-9FEF744A4FCE}"/>
              </a:ext>
            </a:extLst>
          </p:cNvPr>
          <p:cNvSpPr/>
          <p:nvPr/>
        </p:nvSpPr>
        <p:spPr>
          <a:xfrm rot="19376849">
            <a:off x="5606390" y="2305242"/>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8" name="Elipse 27">
            <a:extLst>
              <a:ext uri="{FF2B5EF4-FFF2-40B4-BE49-F238E27FC236}">
                <a16:creationId xmlns:a16="http://schemas.microsoft.com/office/drawing/2014/main" id="{0B810A28-90B1-3EB1-A684-AC1D98D0A712}"/>
              </a:ext>
            </a:extLst>
          </p:cNvPr>
          <p:cNvSpPr/>
          <p:nvPr/>
        </p:nvSpPr>
        <p:spPr>
          <a:xfrm>
            <a:off x="5601766" y="2958610"/>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9" name="Elipse 28">
            <a:extLst>
              <a:ext uri="{FF2B5EF4-FFF2-40B4-BE49-F238E27FC236}">
                <a16:creationId xmlns:a16="http://schemas.microsoft.com/office/drawing/2014/main" id="{0059BF07-86E1-788E-9783-8ED77BBF0F0D}"/>
              </a:ext>
            </a:extLst>
          </p:cNvPr>
          <p:cNvSpPr/>
          <p:nvPr/>
        </p:nvSpPr>
        <p:spPr>
          <a:xfrm>
            <a:off x="6341466" y="295613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0" name="Arco 29">
            <a:extLst>
              <a:ext uri="{FF2B5EF4-FFF2-40B4-BE49-F238E27FC236}">
                <a16:creationId xmlns:a16="http://schemas.microsoft.com/office/drawing/2014/main" id="{A0D6F4FF-F0FD-FB63-B7B1-24853E5C7948}"/>
              </a:ext>
            </a:extLst>
          </p:cNvPr>
          <p:cNvSpPr/>
          <p:nvPr/>
        </p:nvSpPr>
        <p:spPr>
          <a:xfrm rot="19376849">
            <a:off x="5596614" y="3068301"/>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1" name="Elipse 30">
            <a:extLst>
              <a:ext uri="{FF2B5EF4-FFF2-40B4-BE49-F238E27FC236}">
                <a16:creationId xmlns:a16="http://schemas.microsoft.com/office/drawing/2014/main" id="{51D882EA-5DD5-DB53-149E-8B4B76154614}"/>
              </a:ext>
            </a:extLst>
          </p:cNvPr>
          <p:cNvSpPr/>
          <p:nvPr/>
        </p:nvSpPr>
        <p:spPr>
          <a:xfrm>
            <a:off x="5601766" y="367468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2" name="Elipse 31">
            <a:extLst>
              <a:ext uri="{FF2B5EF4-FFF2-40B4-BE49-F238E27FC236}">
                <a16:creationId xmlns:a16="http://schemas.microsoft.com/office/drawing/2014/main" id="{3CBCAA63-F7AE-7757-BA00-78FF01424D84}"/>
              </a:ext>
            </a:extLst>
          </p:cNvPr>
          <p:cNvSpPr/>
          <p:nvPr/>
        </p:nvSpPr>
        <p:spPr>
          <a:xfrm>
            <a:off x="6341466" y="3672208"/>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3" name="Arco 32">
            <a:extLst>
              <a:ext uri="{FF2B5EF4-FFF2-40B4-BE49-F238E27FC236}">
                <a16:creationId xmlns:a16="http://schemas.microsoft.com/office/drawing/2014/main" id="{A0E138A4-864D-A6EB-2C7C-016593FC3111}"/>
              </a:ext>
            </a:extLst>
          </p:cNvPr>
          <p:cNvSpPr/>
          <p:nvPr/>
        </p:nvSpPr>
        <p:spPr>
          <a:xfrm rot="19376849">
            <a:off x="5596614" y="3784373"/>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4" name="Elipse 33">
            <a:extLst>
              <a:ext uri="{FF2B5EF4-FFF2-40B4-BE49-F238E27FC236}">
                <a16:creationId xmlns:a16="http://schemas.microsoft.com/office/drawing/2014/main" id="{2D2DCCB3-594A-44F0-325E-1AF0077DF48E}"/>
              </a:ext>
            </a:extLst>
          </p:cNvPr>
          <p:cNvSpPr/>
          <p:nvPr/>
        </p:nvSpPr>
        <p:spPr>
          <a:xfrm>
            <a:off x="5611542" y="4625263"/>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5" name="Elipse 34">
            <a:extLst>
              <a:ext uri="{FF2B5EF4-FFF2-40B4-BE49-F238E27FC236}">
                <a16:creationId xmlns:a16="http://schemas.microsoft.com/office/drawing/2014/main" id="{1E137F70-3E19-4B5C-A2F0-82D9DEE91701}"/>
              </a:ext>
            </a:extLst>
          </p:cNvPr>
          <p:cNvSpPr/>
          <p:nvPr/>
        </p:nvSpPr>
        <p:spPr>
          <a:xfrm>
            <a:off x="6351242" y="4622789"/>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6" name="Arco 35">
            <a:extLst>
              <a:ext uri="{FF2B5EF4-FFF2-40B4-BE49-F238E27FC236}">
                <a16:creationId xmlns:a16="http://schemas.microsoft.com/office/drawing/2014/main" id="{6C3F86F1-3149-7AF0-401C-71E9BC780505}"/>
              </a:ext>
            </a:extLst>
          </p:cNvPr>
          <p:cNvSpPr/>
          <p:nvPr/>
        </p:nvSpPr>
        <p:spPr>
          <a:xfrm rot="19376849">
            <a:off x="5606390" y="4734954"/>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37" name="Elipse 36">
            <a:extLst>
              <a:ext uri="{FF2B5EF4-FFF2-40B4-BE49-F238E27FC236}">
                <a16:creationId xmlns:a16="http://schemas.microsoft.com/office/drawing/2014/main" id="{D995FE7E-D85D-8B91-1796-4FE396603390}"/>
              </a:ext>
            </a:extLst>
          </p:cNvPr>
          <p:cNvSpPr/>
          <p:nvPr/>
        </p:nvSpPr>
        <p:spPr>
          <a:xfrm>
            <a:off x="5611542" y="5478966"/>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8" name="Elipse 37">
            <a:extLst>
              <a:ext uri="{FF2B5EF4-FFF2-40B4-BE49-F238E27FC236}">
                <a16:creationId xmlns:a16="http://schemas.microsoft.com/office/drawing/2014/main" id="{2E7D4198-EBC9-5DC7-67EB-FEBAD0CAC3A4}"/>
              </a:ext>
            </a:extLst>
          </p:cNvPr>
          <p:cNvSpPr/>
          <p:nvPr/>
        </p:nvSpPr>
        <p:spPr>
          <a:xfrm>
            <a:off x="6351242" y="5476492"/>
            <a:ext cx="323557" cy="327476"/>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9" name="Arco 38">
            <a:extLst>
              <a:ext uri="{FF2B5EF4-FFF2-40B4-BE49-F238E27FC236}">
                <a16:creationId xmlns:a16="http://schemas.microsoft.com/office/drawing/2014/main" id="{7E508E3C-9B26-1317-534A-C5692887A7A4}"/>
              </a:ext>
            </a:extLst>
          </p:cNvPr>
          <p:cNvSpPr/>
          <p:nvPr/>
        </p:nvSpPr>
        <p:spPr>
          <a:xfrm rot="19376849">
            <a:off x="5606390" y="5588657"/>
            <a:ext cx="979220" cy="799142"/>
          </a:xfrm>
          <a:prstGeom prst="arc">
            <a:avLst>
              <a:gd name="adj1" fmla="val 15789503"/>
              <a:gd name="adj2" fmla="val 0"/>
            </a:avLst>
          </a:prstGeom>
          <a:ln w="101600">
            <a:solidFill>
              <a:schemeClr val="bg1">
                <a:lumMod val="65000"/>
              </a:schemeClr>
            </a:solidFill>
          </a:ln>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HN"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 name="CuadroTexto 1">
            <a:extLst>
              <a:ext uri="{FF2B5EF4-FFF2-40B4-BE49-F238E27FC236}">
                <a16:creationId xmlns:a16="http://schemas.microsoft.com/office/drawing/2014/main" id="{5522FC96-5921-6FBA-7DEB-CF1C7590623E}"/>
              </a:ext>
            </a:extLst>
          </p:cNvPr>
          <p:cNvSpPr txBox="1"/>
          <p:nvPr/>
        </p:nvSpPr>
        <p:spPr>
          <a:xfrm>
            <a:off x="188427" y="438471"/>
            <a:ext cx="5079683" cy="1754326"/>
          </a:xfrm>
          <a:prstGeom prst="rect">
            <a:avLst/>
          </a:prstGeom>
          <a:noFill/>
        </p:spPr>
        <p:txBody>
          <a:bodyPr wrap="square" rtlCol="0">
            <a:spAutoFit/>
          </a:bodyPr>
          <a:lstStyle/>
          <a:p>
            <a:pPr algn="ctr"/>
            <a:r>
              <a:rPr lang="es-HN" sz="5400" b="1" dirty="0">
                <a:solidFill>
                  <a:srgbClr val="0091DA"/>
                </a:solidFill>
                <a:latin typeface="Kingsman Demo" pitchFamily="2" charset="0"/>
              </a:rPr>
              <a:t>El Hijo </a:t>
            </a:r>
          </a:p>
          <a:p>
            <a:pPr algn="ctr"/>
            <a:r>
              <a:rPr lang="es-HN" sz="5400" b="1" dirty="0">
                <a:solidFill>
                  <a:srgbClr val="0091DA"/>
                </a:solidFill>
                <a:latin typeface="Kingsman Demo" pitchFamily="2" charset="0"/>
              </a:rPr>
              <a:t>Prodigo</a:t>
            </a:r>
          </a:p>
        </p:txBody>
      </p:sp>
      <p:sp>
        <p:nvSpPr>
          <p:cNvPr id="3" name="CuadroTexto 2">
            <a:extLst>
              <a:ext uri="{FF2B5EF4-FFF2-40B4-BE49-F238E27FC236}">
                <a16:creationId xmlns:a16="http://schemas.microsoft.com/office/drawing/2014/main" id="{7BCD8864-F34D-CAC3-4C2F-D2700A7FBBB2}"/>
              </a:ext>
            </a:extLst>
          </p:cNvPr>
          <p:cNvSpPr txBox="1"/>
          <p:nvPr/>
        </p:nvSpPr>
        <p:spPr>
          <a:xfrm>
            <a:off x="364618" y="2140002"/>
            <a:ext cx="4606035" cy="707886"/>
          </a:xfrm>
          <a:prstGeom prst="rect">
            <a:avLst/>
          </a:prstGeom>
          <a:noFill/>
        </p:spPr>
        <p:txBody>
          <a:bodyPr wrap="square" rtlCol="0">
            <a:spAutoFit/>
          </a:bodyPr>
          <a:lstStyle/>
          <a:p>
            <a:r>
              <a:rPr lang="es-HN" sz="2000" b="1" dirty="0">
                <a:latin typeface="MarykateRegular"/>
                <a:cs typeface="Arial" panose="020B0604020202020204" pitchFamily="34" charset="0"/>
              </a:rPr>
              <a:t>Citas Bíblicas:</a:t>
            </a:r>
          </a:p>
          <a:p>
            <a:r>
              <a:rPr lang="es-HN" sz="2000" dirty="0">
                <a:latin typeface="MarykateRegular"/>
                <a:cs typeface="Arial" panose="020B0604020202020204" pitchFamily="34" charset="0"/>
              </a:rPr>
              <a:t>Lucas 15, 11-32</a:t>
            </a:r>
          </a:p>
        </p:txBody>
      </p:sp>
      <p:sp>
        <p:nvSpPr>
          <p:cNvPr id="5" name="CuadroTexto 4">
            <a:extLst>
              <a:ext uri="{FF2B5EF4-FFF2-40B4-BE49-F238E27FC236}">
                <a16:creationId xmlns:a16="http://schemas.microsoft.com/office/drawing/2014/main" id="{10E897A5-ECBF-1ED8-5627-13AEB832DEA7}"/>
              </a:ext>
            </a:extLst>
          </p:cNvPr>
          <p:cNvSpPr txBox="1"/>
          <p:nvPr/>
        </p:nvSpPr>
        <p:spPr>
          <a:xfrm>
            <a:off x="315832" y="2898148"/>
            <a:ext cx="5274132" cy="677108"/>
          </a:xfrm>
          <a:prstGeom prst="rect">
            <a:avLst/>
          </a:prstGeom>
          <a:noFill/>
        </p:spPr>
        <p:txBody>
          <a:bodyPr wrap="square">
            <a:spAutoFit/>
          </a:bodyPr>
          <a:lstStyle/>
          <a:p>
            <a:pPr>
              <a:buNone/>
            </a:pPr>
            <a:r>
              <a:rPr lang="es-HN" sz="1900" b="1" dirty="0">
                <a:latin typeface="MarykateRegular"/>
              </a:rPr>
              <a:t>Reflexión Personal:</a:t>
            </a:r>
          </a:p>
          <a:p>
            <a:pPr>
              <a:buNone/>
            </a:pPr>
            <a:endParaRPr lang="es-HN" sz="1900" dirty="0">
              <a:latin typeface="MarykateRegular"/>
            </a:endParaRPr>
          </a:p>
        </p:txBody>
      </p:sp>
      <p:sp>
        <p:nvSpPr>
          <p:cNvPr id="7" name="CuadroTexto 6">
            <a:extLst>
              <a:ext uri="{FF2B5EF4-FFF2-40B4-BE49-F238E27FC236}">
                <a16:creationId xmlns:a16="http://schemas.microsoft.com/office/drawing/2014/main" id="{A58206E7-50AE-7AA6-2438-FEB8CF34FC95}"/>
              </a:ext>
            </a:extLst>
          </p:cNvPr>
          <p:cNvSpPr txBox="1"/>
          <p:nvPr/>
        </p:nvSpPr>
        <p:spPr>
          <a:xfrm>
            <a:off x="315832" y="2898148"/>
            <a:ext cx="5274132" cy="3893374"/>
          </a:xfrm>
          <a:prstGeom prst="rect">
            <a:avLst/>
          </a:prstGeom>
          <a:noFill/>
        </p:spPr>
        <p:txBody>
          <a:bodyPr wrap="square">
            <a:spAutoFit/>
          </a:bodyPr>
          <a:lstStyle/>
          <a:p>
            <a:pPr>
              <a:buNone/>
            </a:pPr>
            <a:r>
              <a:rPr lang="es-HN" sz="1900" b="1" dirty="0">
                <a:latin typeface="MarykateRegular"/>
              </a:rPr>
              <a:t>Reflexión Personal:</a:t>
            </a:r>
          </a:p>
          <a:p>
            <a:pPr>
              <a:buNone/>
            </a:pPr>
            <a:endParaRPr lang="es-HN" sz="1900" dirty="0">
              <a:latin typeface="MarykateRegular"/>
            </a:endParaRPr>
          </a:p>
          <a:p>
            <a:pPr>
              <a:buNone/>
            </a:pPr>
            <a:r>
              <a:rPr lang="es-HN" sz="1900" dirty="0">
                <a:latin typeface="MarykateRegular"/>
              </a:rPr>
              <a:t>La parábola del hijo pródigo es una historia profunda de arrepentimiento, perdón y el amor incondicional de un padre hacia su hijo. El hijo, al alejarse de su familia y malgastar lo que tenía en un estilo de vida desenfrenado, llega a un punto de desesperación donde se da cuenta de su error y de lo lejos que ha llegado. Sin embargo, lo más conmovedor de la historia es la reacción de su padre, que, en lugar de reprocharle o juzgarlo, lo recibe con los brazos abiertos, lleno de alegría y amor por su regreso.</a:t>
            </a:r>
          </a:p>
        </p:txBody>
      </p:sp>
      <p:sp>
        <p:nvSpPr>
          <p:cNvPr id="9" name="CuadroTexto 8">
            <a:extLst>
              <a:ext uri="{FF2B5EF4-FFF2-40B4-BE49-F238E27FC236}">
                <a16:creationId xmlns:a16="http://schemas.microsoft.com/office/drawing/2014/main" id="{8826A500-68C3-C6CD-9E4E-A45CE3798430}"/>
              </a:ext>
            </a:extLst>
          </p:cNvPr>
          <p:cNvSpPr txBox="1"/>
          <p:nvPr/>
        </p:nvSpPr>
        <p:spPr>
          <a:xfrm>
            <a:off x="6780663" y="334860"/>
            <a:ext cx="5411337" cy="4185761"/>
          </a:xfrm>
          <a:prstGeom prst="rect">
            <a:avLst/>
          </a:prstGeom>
          <a:noFill/>
        </p:spPr>
        <p:txBody>
          <a:bodyPr wrap="square">
            <a:spAutoFit/>
          </a:bodyPr>
          <a:lstStyle/>
          <a:p>
            <a:r>
              <a:rPr lang="es-HN" sz="1900" dirty="0">
                <a:latin typeface="MarykateRegular"/>
              </a:rPr>
              <a:t>Esta parábola nos habla de nuestra propia humanidad: todos cometemos errores, tomamos decisiones equivocadas y, a veces, nos alejamos de lo que realmente importa. Pero también nos recuerda que nunca estamos demasiado lejos para regresar. El amor de Dios es como el del padre en la historia: incondicional, sin juicios, siempre dispuesto a recibirnos de nuevo. Nos invita a no tener miedo de reconocer nuestras fallas y de volver a Él, sabiendo que, incluso cuando creemos que hemos fallado, siempre hay perdón, siempre hay un hogar esperando por nosotros. En última instancia, la parábola nos muestra que, a pesar de nuestras caídas, el amor siempre tiene la última palabra.</a:t>
            </a:r>
          </a:p>
        </p:txBody>
      </p:sp>
      <p:pic>
        <p:nvPicPr>
          <p:cNvPr id="10" name="Imagen 9">
            <a:extLst>
              <a:ext uri="{FF2B5EF4-FFF2-40B4-BE49-F238E27FC236}">
                <a16:creationId xmlns:a16="http://schemas.microsoft.com/office/drawing/2014/main" id="{FD488AF9-E9CE-879B-2869-C8C86309472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803" b="98394" l="3125" r="96250">
                        <a14:foregroundMark x1="16719" y1="30321" x2="50313" y2="85743"/>
                        <a14:foregroundMark x1="50313" y1="85743" x2="57188" y2="85341"/>
                        <a14:foregroundMark x1="50781" y1="95382" x2="26406" y2="87751"/>
                        <a14:foregroundMark x1="26406" y1="87751" x2="16250" y2="72892"/>
                        <a14:foregroundMark x1="16250" y1="72892" x2="11563" y2="53414"/>
                        <a14:foregroundMark x1="11563" y1="53414" x2="11719" y2="40161"/>
                        <a14:foregroundMark x1="11719" y1="40161" x2="11094" y2="38353"/>
                        <a14:foregroundMark x1="8906" y1="32932" x2="58750" y2="38956"/>
                        <a14:foregroundMark x1="58750" y1="38956" x2="64844" y2="45382"/>
                        <a14:foregroundMark x1="76094" y1="40964" x2="83594" y2="89558"/>
                        <a14:foregroundMark x1="93438" y1="76104" x2="76875" y2="76506"/>
                        <a14:foregroundMark x1="76875" y1="76506" x2="70781" y2="70080"/>
                        <a14:foregroundMark x1="70781" y1="70080" x2="66875" y2="51606"/>
                        <a14:foregroundMark x1="66875" y1="51606" x2="83438" y2="54618"/>
                        <a14:foregroundMark x1="83438" y1="54618" x2="92344" y2="87349"/>
                        <a14:foregroundMark x1="92344" y1="87349" x2="84844" y2="98594"/>
                        <a14:foregroundMark x1="84844" y1="98594" x2="81250" y2="98594"/>
                        <a14:foregroundMark x1="96406" y1="93574" x2="67344" y2="94578"/>
                        <a14:foregroundMark x1="3125" y1="97189" x2="20469" y2="95582"/>
                        <a14:foregroundMark x1="14688" y1="89960" x2="4688" y2="51406"/>
                        <a14:foregroundMark x1="4375" y1="66867" x2="3125" y2="55221"/>
                        <a14:foregroundMark x1="3125" y1="55221" x2="5625" y2="39558"/>
                        <a14:foregroundMark x1="5625" y1="39558" x2="6250" y2="38353"/>
                        <a14:foregroundMark x1="3438" y1="38755" x2="12656" y2="23494"/>
                        <a14:foregroundMark x1="12656" y1="23494" x2="18906" y2="26305"/>
                        <a14:foregroundMark x1="39063" y1="28916" x2="47656" y2="34337"/>
                        <a14:foregroundMark x1="69531" y1="42369" x2="81875" y2="39157"/>
                        <a14:foregroundMark x1="81875" y1="39157" x2="86250" y2="47791"/>
                        <a14:foregroundMark x1="86250" y1="47791" x2="87500" y2="53414"/>
                        <a14:foregroundMark x1="88125" y1="62851" x2="96406" y2="67871"/>
                        <a14:foregroundMark x1="96406" y1="67871" x2="94375" y2="77309"/>
                        <a14:foregroundMark x1="95781" y1="61647" x2="96250" y2="58635"/>
                        <a14:foregroundMark x1="87969" y1="48996" x2="86406" y2="41365"/>
                        <a14:foregroundMark x1="4844" y1="67470" x2="15313" y2="93574"/>
                        <a14:foregroundMark x1="4375" y1="76908" x2="12500" y2="95382"/>
                        <a14:foregroundMark x1="65313" y1="26707" x2="63750" y2="25100"/>
                        <a14:foregroundMark x1="60625" y1="28313" x2="70625" y2="28112"/>
                        <a14:foregroundMark x1="70625" y1="28112" x2="72031" y2="26305"/>
                        <a14:foregroundMark x1="72031" y1="26305" x2="72031" y2="26305"/>
                        <a14:foregroundMark x1="72969" y1="26707" x2="73750" y2="27510"/>
                        <a14:foregroundMark x1="60781" y1="28313" x2="59219" y2="27510"/>
                        <a14:foregroundMark x1="59219" y1="27510" x2="59219" y2="27510"/>
                        <a14:foregroundMark x1="75781" y1="3414" x2="80469" y2="1807"/>
                        <a14:foregroundMark x1="75625" y1="2209" x2="81250" y2="6426"/>
                        <a14:foregroundMark x1="81250" y1="3815" x2="81719" y2="803"/>
                      </a14:backgroundRemoval>
                    </a14:imgEffect>
                  </a14:imgLayer>
                </a14:imgProps>
              </a:ext>
            </a:extLst>
          </a:blip>
          <a:stretch>
            <a:fillRect/>
          </a:stretch>
        </p:blipFill>
        <p:spPr>
          <a:xfrm>
            <a:off x="8789159" y="4436549"/>
            <a:ext cx="2904773" cy="2260277"/>
          </a:xfrm>
          <a:prstGeom prst="rect">
            <a:avLst/>
          </a:prstGeom>
        </p:spPr>
      </p:pic>
    </p:spTree>
    <p:extLst>
      <p:ext uri="{BB962C8B-B14F-4D97-AF65-F5344CB8AC3E}">
        <p14:creationId xmlns:p14="http://schemas.microsoft.com/office/powerpoint/2010/main" val="34898828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1440</Words>
  <Application>Microsoft Office PowerPoint</Application>
  <PresentationFormat>Panorámica</PresentationFormat>
  <Paragraphs>56</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Aptos</vt:lpstr>
      <vt:lpstr>Aptos Display</vt:lpstr>
      <vt:lpstr>Arial</vt:lpstr>
      <vt:lpstr>Kingsman Demo</vt:lpstr>
      <vt:lpstr>MarykateRegular</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Jabier Flores</dc:creator>
  <cp:lastModifiedBy>Jabier Flores</cp:lastModifiedBy>
  <cp:revision>1</cp:revision>
  <dcterms:created xsi:type="dcterms:W3CDTF">2025-03-24T22:13:42Z</dcterms:created>
  <dcterms:modified xsi:type="dcterms:W3CDTF">2025-03-24T23:47:48Z</dcterms:modified>
</cp:coreProperties>
</file>