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854"/>
    <a:srgbClr val="06448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</a:t>
            </a: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51915"/>
              </p:ext>
            </p:extLst>
          </p:nvPr>
        </p:nvGraphicFramePr>
        <p:xfrm>
          <a:off x="918817" y="1574799"/>
          <a:ext cx="10292522" cy="460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0278"/>
              </p:ext>
            </p:extLst>
          </p:nvPr>
        </p:nvGraphicFramePr>
        <p:xfrm>
          <a:off x="918817" y="1574799"/>
          <a:ext cx="10292522" cy="460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Modellausgleichung</a:t>
            </a: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Macintosh PowerPoint</Application>
  <PresentationFormat>Breitbild</PresentationFormat>
  <Paragraphs>108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Fehler/Probleme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12</cp:revision>
  <dcterms:created xsi:type="dcterms:W3CDTF">2023-06-13T16:07:50Z</dcterms:created>
  <dcterms:modified xsi:type="dcterms:W3CDTF">2023-06-13T18:55:32Z</dcterms:modified>
</cp:coreProperties>
</file>