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6" r:id="rId5"/>
    <p:sldId id="261" r:id="rId6"/>
    <p:sldId id="262" r:id="rId7"/>
    <p:sldId id="267" r:id="rId8"/>
    <p:sldId id="269" r:id="rId9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vermann architecture" id="{6E789237-1EC5-4471-8F19-2F2F904E8383}">
          <p14:sldIdLst>
            <p14:sldId id="256"/>
          </p14:sldIdLst>
        </p14:section>
        <p14:section name="Schoenig architecture" id="{CB7B75EC-D38C-41B3-8680-A000EF77797A}">
          <p14:sldIdLst>
            <p14:sldId id="259"/>
          </p14:sldIdLst>
        </p14:section>
        <p14:section name="SP2 architecture" id="{385384B0-5B28-44C0-AB84-344C59B02AC5}">
          <p14:sldIdLst>
            <p14:sldId id="258"/>
          </p14:sldIdLst>
        </p14:section>
        <p14:section name="PFS architecture" id="{A91B8DB3-5341-4C8F-97A7-A06CE971D216}">
          <p14:sldIdLst>
            <p14:sldId id="266"/>
          </p14:sldIdLst>
        </p14:section>
        <p14:section name="Next-step prediction" id="{179ACF2C-C82F-4269-8895-5271EB602782}">
          <p14:sldIdLst>
            <p14:sldId id="261"/>
          </p14:sldIdLst>
        </p14:section>
        <p14:section name="KDD" id="{D6F3BD52-1295-48D6-B770-D485BAE2171A}">
          <p14:sldIdLst>
            <p14:sldId id="262"/>
          </p14:sldIdLst>
        </p14:section>
        <p14:section name="Activity sequence" id="{BD3B5E26-76BC-44B7-BFCF-F18535FF25FB}">
          <p14:sldIdLst>
            <p14:sldId id="267"/>
          </p14:sldIdLst>
        </p14:section>
        <p14:section name="Shibata architecture" id="{CA9453C0-85D9-4490-B067-DBECC5368AF4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3170238" cy="618445"/>
          </a:xfrm>
          <a:prstGeom prst="rect">
            <a:avLst/>
          </a:prstGeom>
        </p:spPr>
        <p:txBody>
          <a:bodyPr vert="horz" lIns="123420" tIns="61708" rIns="123420" bIns="61708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7" y="2"/>
            <a:ext cx="3170238" cy="618445"/>
          </a:xfrm>
          <a:prstGeom prst="rect">
            <a:avLst/>
          </a:prstGeom>
        </p:spPr>
        <p:txBody>
          <a:bodyPr vert="horz" lIns="123420" tIns="61708" rIns="123420" bIns="61708" rtlCol="0"/>
          <a:lstStyle>
            <a:lvl1pPr algn="r">
              <a:defRPr sz="1700"/>
            </a:lvl1pPr>
          </a:lstStyle>
          <a:p>
            <a:fld id="{0F0D45A1-12FA-4DDB-9899-05481FB1D8F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0800" y="1539875"/>
            <a:ext cx="7416800" cy="4171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3420" tIns="61708" rIns="123420" bIns="617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45" y="5941564"/>
            <a:ext cx="5851526" cy="4859791"/>
          </a:xfrm>
          <a:prstGeom prst="rect">
            <a:avLst/>
          </a:prstGeom>
        </p:spPr>
        <p:txBody>
          <a:bodyPr vert="horz" lIns="123420" tIns="61708" rIns="123420" bIns="6170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11725958"/>
            <a:ext cx="3170238" cy="618445"/>
          </a:xfrm>
          <a:prstGeom prst="rect">
            <a:avLst/>
          </a:prstGeom>
        </p:spPr>
        <p:txBody>
          <a:bodyPr vert="horz" lIns="123420" tIns="61708" rIns="123420" bIns="61708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7" y="11725958"/>
            <a:ext cx="3170238" cy="618445"/>
          </a:xfrm>
          <a:prstGeom prst="rect">
            <a:avLst/>
          </a:prstGeom>
        </p:spPr>
        <p:txBody>
          <a:bodyPr vert="horz" lIns="123420" tIns="61708" rIns="123420" bIns="61708" rtlCol="0" anchor="b"/>
          <a:lstStyle>
            <a:lvl1pPr algn="r">
              <a:defRPr sz="1700"/>
            </a:lvl1pPr>
          </a:lstStyle>
          <a:p>
            <a:fld id="{2D2444FE-529D-4BE4-8405-8B20CEC6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0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B8E7-E4D3-4F8A-8C05-81E1A0A9E2A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534735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Embedding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761755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1215793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2330164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Output Layer 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(</a:t>
            </a:r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8307714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Input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1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10523938" y="3280872"/>
            <a:ext cx="0" cy="25328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8750958" y="3280872"/>
            <a:ext cx="0" cy="25328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3" idx="2"/>
          </p:cNvCxnSpPr>
          <p:nvPr/>
        </p:nvCxnSpPr>
        <p:spPr>
          <a:xfrm rot="16200000" flipV="1">
            <a:off x="6977977" y="3280872"/>
            <a:ext cx="0" cy="25328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12" idx="2"/>
          </p:cNvCxnSpPr>
          <p:nvPr/>
        </p:nvCxnSpPr>
        <p:spPr>
          <a:xfrm rot="16200000" flipV="1">
            <a:off x="3432017" y="3280872"/>
            <a:ext cx="0" cy="25328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-557185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20%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2988774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</a:rPr>
              <a:t>2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0%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1659038" y="3280872"/>
            <a:ext cx="0" cy="25328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5204997" y="3280872"/>
            <a:ext cx="0" cy="25328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5900876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1853365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170390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7924631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Input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rot="16200000" flipV="1">
            <a:off x="10218220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2" idx="2"/>
          </p:cNvCxnSpPr>
          <p:nvPr/>
        </p:nvCxnSpPr>
        <p:spPr>
          <a:xfrm rot="16200000" flipV="1">
            <a:off x="8194464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6" idx="2"/>
          </p:cNvCxnSpPr>
          <p:nvPr/>
        </p:nvCxnSpPr>
        <p:spPr>
          <a:xfrm rot="16200000" flipV="1">
            <a:off x="6170709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>
            <a:off x="-2194145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Output 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Layer (</a:t>
            </a:r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endParaRPr lang="en-US" sz="440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algn="ctr"/>
            <a:r>
              <a:rPr lang="en-US" sz="4400" i="1" dirty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17" name="Straight Arrow Connector 16"/>
          <p:cNvCxnSpPr>
            <a:stCxn id="7" idx="0"/>
            <a:endCxn id="16" idx="2"/>
          </p:cNvCxnSpPr>
          <p:nvPr/>
        </p:nvCxnSpPr>
        <p:spPr>
          <a:xfrm rot="16200000" flipV="1">
            <a:off x="2123198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3877121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18" name="Straight Arrow Connector 17"/>
          <p:cNvCxnSpPr>
            <a:stCxn id="6" idx="0"/>
            <a:endCxn id="7" idx="2"/>
          </p:cNvCxnSpPr>
          <p:nvPr/>
        </p:nvCxnSpPr>
        <p:spPr>
          <a:xfrm rot="16200000" flipV="1">
            <a:off x="4146954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rot="16200000">
            <a:off x="804855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499512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3468413" y="466343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9575274" y="4663435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Sequence Input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H="1">
            <a:off x="10243119" y="5212075"/>
            <a:ext cx="429435" cy="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H="1">
            <a:off x="8716404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H="1">
            <a:off x="7189689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6200000">
            <a:off x="6521844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H="1" flipV="1">
            <a:off x="5662973" y="5212076"/>
            <a:ext cx="429436" cy="2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3468413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1758817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10000"/>
                  </a:schemeClr>
                </a:solidFill>
              </a:rPr>
              <a:t>m+n+500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232100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b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m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4995128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SP-2 Input Layer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-1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H="1">
            <a:off x="5662973" y="1654846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8" idx="3"/>
            <a:endCxn id="56" idx="2"/>
          </p:cNvCxnSpPr>
          <p:nvPr/>
        </p:nvCxnSpPr>
        <p:spPr>
          <a:xfrm rot="16200000" flipV="1">
            <a:off x="4555831" y="3007654"/>
            <a:ext cx="138928" cy="978076"/>
          </a:xfrm>
          <a:prstGeom prst="bentConnector4">
            <a:avLst>
              <a:gd name="adj1" fmla="val 104371"/>
              <a:gd name="adj2" fmla="val 76628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>
            <a:off x="2609540" y="3427228"/>
            <a:ext cx="429437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5" idx="1"/>
            <a:endCxn id="56" idx="2"/>
          </p:cNvCxnSpPr>
          <p:nvPr/>
        </p:nvCxnSpPr>
        <p:spPr>
          <a:xfrm rot="5400000">
            <a:off x="4562064" y="2874959"/>
            <a:ext cx="126462" cy="978076"/>
          </a:xfrm>
          <a:prstGeom prst="bentConnector4">
            <a:avLst>
              <a:gd name="adj1" fmla="val 78294"/>
              <a:gd name="adj2" fmla="val 745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rot="16200000">
            <a:off x="804855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499512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3468413" y="466343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9575274" y="4663435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Sequence Input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H="1">
            <a:off x="10243119" y="5212075"/>
            <a:ext cx="429435" cy="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H="1">
            <a:off x="8716404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H="1">
            <a:off x="7189689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6200000">
            <a:off x="6521844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H="1" flipV="1">
            <a:off x="5662973" y="5212076"/>
            <a:ext cx="429436" cy="2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3468413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1758817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10000"/>
                  </a:schemeClr>
                </a:solidFill>
              </a:rPr>
              <a:t>m+n+500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232100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b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m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4995128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PFS Input Layer</a:t>
            </a:r>
          </a:p>
          <a:p>
            <a:pPr algn="ctr"/>
            <a:r>
              <a:rPr lang="en-US" sz="2800" i="1" smtClean="0">
                <a:solidFill>
                  <a:schemeClr val="accent6">
                    <a:lumMod val="10000"/>
                  </a:schemeClr>
                </a:solidFill>
              </a:rPr>
              <a:t>l</a:t>
            </a:r>
            <a:r>
              <a:rPr lang="en-US" sz="280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H="1">
            <a:off x="5662973" y="1654846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8" idx="3"/>
            <a:endCxn id="56" idx="2"/>
          </p:cNvCxnSpPr>
          <p:nvPr/>
        </p:nvCxnSpPr>
        <p:spPr>
          <a:xfrm rot="16200000" flipV="1">
            <a:off x="4555831" y="3007654"/>
            <a:ext cx="138928" cy="978076"/>
          </a:xfrm>
          <a:prstGeom prst="bentConnector4">
            <a:avLst>
              <a:gd name="adj1" fmla="val 104371"/>
              <a:gd name="adj2" fmla="val 76628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>
            <a:off x="2609540" y="3427228"/>
            <a:ext cx="429437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5" idx="1"/>
            <a:endCxn id="56" idx="2"/>
          </p:cNvCxnSpPr>
          <p:nvPr/>
        </p:nvCxnSpPr>
        <p:spPr>
          <a:xfrm rot="5400000">
            <a:off x="4562064" y="2874959"/>
            <a:ext cx="126462" cy="978076"/>
          </a:xfrm>
          <a:prstGeom prst="bentConnector4">
            <a:avLst>
              <a:gd name="adj1" fmla="val 78294"/>
              <a:gd name="adj2" fmla="val 745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5901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7313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8725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60137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41548" y="2168307"/>
            <a:ext cx="1666988" cy="1666988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kern="0" dirty="0">
                <a:solidFill>
                  <a:schemeClr val="bg2"/>
                </a:solidFill>
              </a:rPr>
              <a:t>?</a:t>
            </a:r>
            <a:endParaRPr kumimoji="0" lang="en-US" sz="5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4267275" y="-73187"/>
            <a:ext cx="708475" cy="8811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17" name="TextBox 16"/>
          <p:cNvSpPr txBox="1"/>
          <p:nvPr/>
        </p:nvSpPr>
        <p:spPr>
          <a:xfrm>
            <a:off x="3251070" y="4829556"/>
            <a:ext cx="274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trace</a:t>
            </a:r>
            <a:endParaRPr lang="en-US" sz="5400" dirty="0"/>
          </a:p>
        </p:txBody>
      </p:sp>
      <p:cxnSp>
        <p:nvCxnSpPr>
          <p:cNvPr id="5" name="Straight Arrow Connector 4"/>
          <p:cNvCxnSpPr>
            <a:stCxn id="18" idx="0"/>
            <a:endCxn id="15" idx="2"/>
          </p:cNvCxnSpPr>
          <p:nvPr/>
        </p:nvCxnSpPr>
        <p:spPr>
          <a:xfrm flipV="1">
            <a:off x="10575041" y="3835295"/>
            <a:ext cx="1" cy="994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55819" y="4829556"/>
            <a:ext cx="3038444" cy="166199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5400" dirty="0" smtClean="0"/>
              <a:t>prediction target</a:t>
            </a:r>
            <a:endParaRPr lang="en-US" sz="5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09608" y="863601"/>
            <a:ext cx="7168046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5400" dirty="0" smtClean="0"/>
              <a:t>elapsed activity</a:t>
            </a:r>
            <a:endParaRPr lang="en-US" sz="5400" dirty="0"/>
          </a:p>
        </p:txBody>
      </p:sp>
      <p:cxnSp>
        <p:nvCxnSpPr>
          <p:cNvPr id="21" name="Straight Arrow Connector 20"/>
          <p:cNvCxnSpPr>
            <a:stCxn id="20" idx="2"/>
            <a:endCxn id="14" idx="0"/>
          </p:cNvCxnSpPr>
          <p:nvPr/>
        </p:nvCxnSpPr>
        <p:spPr>
          <a:xfrm>
            <a:off x="8193631" y="1694598"/>
            <a:ext cx="0" cy="47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3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>
          <a:xfrm>
            <a:off x="256181" y="5651822"/>
            <a:ext cx="804723" cy="941697"/>
          </a:xfrm>
          <a:prstGeom prst="flowChartMagneticDis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798381" y="4375037"/>
            <a:ext cx="1660811" cy="1378302"/>
            <a:chOff x="3333750" y="3140075"/>
            <a:chExt cx="2463800" cy="2044700"/>
          </a:xfrm>
        </p:grpSpPr>
        <p:sp>
          <p:nvSpPr>
            <p:cNvPr id="6" name="Flowchart: Magnetic Disk 5"/>
            <p:cNvSpPr/>
            <p:nvPr/>
          </p:nvSpPr>
          <p:spPr>
            <a:xfrm>
              <a:off x="3854450" y="31400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460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333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4098925" y="37877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6288" y="3339170"/>
            <a:ext cx="1515277" cy="1035867"/>
            <a:chOff x="5556250" y="2032000"/>
            <a:chExt cx="2247900" cy="1536700"/>
          </a:xfrm>
        </p:grpSpPr>
        <p:sp>
          <p:nvSpPr>
            <p:cNvPr id="10" name="Rounded Rectangle 9"/>
            <p:cNvSpPr/>
            <p:nvPr/>
          </p:nvSpPr>
          <p:spPr>
            <a:xfrm>
              <a:off x="5556250" y="2032000"/>
              <a:ext cx="2247900" cy="1536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0865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75640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08650" y="26606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756400" y="26733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51404" y="1725876"/>
            <a:ext cx="676310" cy="1754981"/>
            <a:chOff x="7989887" y="561181"/>
            <a:chExt cx="1003300" cy="2603500"/>
          </a:xfrm>
        </p:grpSpPr>
        <p:sp>
          <p:nvSpPr>
            <p:cNvPr id="16" name="Rectangle 15"/>
            <p:cNvSpPr/>
            <p:nvPr/>
          </p:nvSpPr>
          <p:spPr>
            <a:xfrm>
              <a:off x="7989887" y="5611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42287" y="7135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94687" y="8659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47087" y="10183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51393" y="828496"/>
            <a:ext cx="1047719" cy="1510281"/>
            <a:chOff x="9780586" y="1130300"/>
            <a:chExt cx="1328740" cy="1765300"/>
          </a:xfrm>
        </p:grpSpPr>
        <p:sp>
          <p:nvSpPr>
            <p:cNvPr id="22" name="Rectangle 21"/>
            <p:cNvSpPr/>
            <p:nvPr/>
          </p:nvSpPr>
          <p:spPr>
            <a:xfrm>
              <a:off x="9780586" y="1130300"/>
              <a:ext cx="314326" cy="176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237786" y="2374900"/>
              <a:ext cx="363539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44199" y="1957388"/>
              <a:ext cx="365127" cy="938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Vertical Scroll 24"/>
          <p:cNvSpPr/>
          <p:nvPr/>
        </p:nvSpPr>
        <p:spPr>
          <a:xfrm>
            <a:off x="11314112" y="242981"/>
            <a:ext cx="634576" cy="712694"/>
          </a:xfrm>
          <a:prstGeom prst="verticalScroll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184958" y="5686886"/>
            <a:ext cx="772196" cy="4357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557765" y="4345040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204295" y="2971052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156154" y="1953334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273809" y="953845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829234" y="1287786"/>
            <a:ext cx="73572" cy="48348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62334" y="2257782"/>
            <a:ext cx="35677" cy="3864888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67085" y="3297099"/>
            <a:ext cx="16006" cy="2825571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271805" y="4639910"/>
            <a:ext cx="10092" cy="148276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11301" y="6122670"/>
            <a:ext cx="937325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61852" y="4389452"/>
            <a:ext cx="159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Pre-processed </a:t>
            </a:r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18454" y="3510332"/>
            <a:ext cx="154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Transformed data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006922" y="236106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836679" y="991944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77231" y="5753339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data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774137" y="4054933"/>
            <a:ext cx="159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Preprocessing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92154" y="2826303"/>
            <a:ext cx="179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Transformation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52154" y="162245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Data Mining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22962" y="719252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Evaluation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9423" y="5217083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Selection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3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" y="2483003"/>
            <a:ext cx="3657600" cy="21298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Write thesis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67200" y="2483004"/>
            <a:ext cx="3657600" cy="21298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Submit thesis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496300" y="2483003"/>
            <a:ext cx="3657600" cy="21298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Defend thesis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>
            <a:off x="3695700" y="3547945"/>
            <a:ext cx="57150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 flipV="1">
            <a:off x="7924800" y="3547945"/>
            <a:ext cx="57150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rot="16200000">
            <a:off x="682935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LSTM 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Layer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3775929" y="4663440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LSTM 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Layer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2249213" y="466343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Dropout 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50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%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9900043" y="4663435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Word 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Input 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Layer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550634" y="5212075"/>
            <a:ext cx="429435" cy="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H="1">
            <a:off x="7497204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H="1">
            <a:off x="5970489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6200000">
            <a:off x="5302644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Dropout 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50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H="1" flipV="1">
            <a:off x="4443773" y="5212076"/>
            <a:ext cx="429436" cy="2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2687358" y="668060"/>
            <a:ext cx="3000977" cy="1682707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Embedding Layer (</a:t>
            </a:r>
            <a:r>
              <a:rPr lang="en-US" sz="32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539617" y="28658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32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-987100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32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endParaRPr lang="en-US" sz="3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4454935" y="960774"/>
            <a:ext cx="3000976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SP-2 Input 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Layer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H="1" flipV="1">
            <a:off x="5029200" y="1509413"/>
            <a:ext cx="377583" cy="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8" idx="3"/>
            <a:endCxn id="56" idx="2"/>
          </p:cNvCxnSpPr>
          <p:nvPr/>
        </p:nvCxnSpPr>
        <p:spPr>
          <a:xfrm rot="16200000" flipV="1">
            <a:off x="3336631" y="3007654"/>
            <a:ext cx="138928" cy="978076"/>
          </a:xfrm>
          <a:prstGeom prst="bentConnector4">
            <a:avLst>
              <a:gd name="adj1" fmla="val 104371"/>
              <a:gd name="adj2" fmla="val 76628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>
            <a:off x="1390340" y="3427228"/>
            <a:ext cx="429437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5" idx="1"/>
            <a:endCxn id="56" idx="2"/>
          </p:cNvCxnSpPr>
          <p:nvPr/>
        </p:nvCxnSpPr>
        <p:spPr>
          <a:xfrm rot="5400000">
            <a:off x="3350139" y="2576820"/>
            <a:ext cx="404626" cy="1270790"/>
          </a:xfrm>
          <a:prstGeom prst="bentConnector4">
            <a:avLst>
              <a:gd name="adj1" fmla="val 63654"/>
              <a:gd name="adj2" fmla="val -149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6200000">
            <a:off x="8356074" y="4663440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Embedding Layer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PI Colors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Wolff</dc:creator>
  <cp:lastModifiedBy>Felix Wolff</cp:lastModifiedBy>
  <cp:revision>51</cp:revision>
  <cp:lastPrinted>2019-01-17T12:51:49Z</cp:lastPrinted>
  <dcterms:created xsi:type="dcterms:W3CDTF">2018-11-03T15:52:42Z</dcterms:created>
  <dcterms:modified xsi:type="dcterms:W3CDTF">2019-01-17T12:54:36Z</dcterms:modified>
</cp:coreProperties>
</file>