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6" r:id="rId5"/>
    <p:sldId id="261" r:id="rId6"/>
    <p:sldId id="262" r:id="rId7"/>
    <p:sldId id="267" r:id="rId8"/>
    <p:sldId id="269" r:id="rId9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6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  <p14:section name="Activity sequence" id="{BD3B5E26-76BC-44B7-BFCF-F18535FF25FB}">
          <p14:sldIdLst>
            <p14:sldId id="267"/>
          </p14:sldIdLst>
        </p14:section>
        <p14:section name="Shibata architecture" id="{CA9453C0-85D9-4490-B067-DBECC5368AF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r">
              <a:defRPr sz="1700"/>
            </a:lvl1pPr>
          </a:lstStyle>
          <a:p>
            <a:fld id="{0F0D45A1-12FA-4DDB-9899-05481FB1D8F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1539875"/>
            <a:ext cx="7416800" cy="4171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420" tIns="61708" rIns="123420" bIns="617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5" y="5941564"/>
            <a:ext cx="5851526" cy="4859791"/>
          </a:xfrm>
          <a:prstGeom prst="rect">
            <a:avLst/>
          </a:prstGeom>
        </p:spPr>
        <p:txBody>
          <a:bodyPr vert="horz" lIns="123420" tIns="61708" rIns="123420" bIns="617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r">
              <a:defRPr sz="1700"/>
            </a:lvl1pPr>
          </a:lstStyle>
          <a:p>
            <a:fld id="{2D2444FE-529D-4BE4-8405-8B20CEC6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53473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76175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215793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233016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830771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05239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750958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rot="16200000" flipV="1">
            <a:off x="697797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rot="16200000" flipV="1">
            <a:off x="3432017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5718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98877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6590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20499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900876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5336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70390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92463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rot="16200000" flipV="1">
            <a:off x="10218220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rot="16200000" flipV="1">
            <a:off x="819446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rot="16200000" flipV="1">
            <a:off x="6170709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219414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rot="16200000" flipV="1">
            <a:off x="2123198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387712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16200000" flipV="1">
            <a:off x="414695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PFS Input Layer</a:t>
            </a:r>
          </a:p>
          <a:p>
            <a:pPr algn="ctr"/>
            <a:r>
              <a:rPr lang="en-US" sz="2800" i="1" smtClean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sz="280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5901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7313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725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0137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41548" y="2168307"/>
            <a:ext cx="1666988" cy="166698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chemeClr val="bg2"/>
                </a:solidFill>
              </a:rPr>
              <a:t>?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267275" y="-73187"/>
            <a:ext cx="708475" cy="8811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7" name="TextBox 16"/>
          <p:cNvSpPr txBox="1"/>
          <p:nvPr/>
        </p:nvSpPr>
        <p:spPr>
          <a:xfrm>
            <a:off x="3251070" y="4829556"/>
            <a:ext cx="274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trace</a:t>
            </a:r>
            <a:endParaRPr lang="en-US" sz="5400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10575041" y="3835295"/>
            <a:ext cx="1" cy="99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5819" y="4829556"/>
            <a:ext cx="3038444" cy="16619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prediction target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9608" y="863601"/>
            <a:ext cx="7168046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elapsed activity</a:t>
            </a:r>
            <a:endParaRPr lang="en-US" sz="5400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8193631" y="1694598"/>
            <a:ext cx="0" cy="47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Write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7200" y="2483004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Submit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963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Defend thesis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6957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79248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543607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912960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8506763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Word Input Layer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157354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</p:cNvCxnSpPr>
          <p:nvPr/>
        </p:nvCxnSpPr>
        <p:spPr>
          <a:xfrm flipH="1">
            <a:off x="610392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4058961" y="668060"/>
            <a:ext cx="3000977" cy="1682707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1962626" y="2878587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-987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826538" y="960774"/>
            <a:ext cx="3000976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 flipV="1">
            <a:off x="6400803" y="1509413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6" idx="2"/>
          </p:cNvCxnSpPr>
          <p:nvPr/>
        </p:nvCxnSpPr>
        <p:spPr>
          <a:xfrm rot="16200000" flipV="1">
            <a:off x="4880007" y="2887287"/>
            <a:ext cx="138933" cy="1218814"/>
          </a:xfrm>
          <a:prstGeom prst="bentConnector4">
            <a:avLst>
              <a:gd name="adj1" fmla="val 94904"/>
              <a:gd name="adj2" fmla="val 164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57" idx="2"/>
          </p:cNvCxnSpPr>
          <p:nvPr/>
        </p:nvCxnSpPr>
        <p:spPr>
          <a:xfrm flipH="1">
            <a:off x="1390340" y="3427228"/>
            <a:ext cx="377583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741096" y="2608872"/>
            <a:ext cx="417325" cy="1219384"/>
          </a:xfrm>
          <a:prstGeom prst="bentConnector4">
            <a:avLst>
              <a:gd name="adj1" fmla="val 100897"/>
              <a:gd name="adj2" fmla="val 142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6962794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30639" y="5212075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87763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Dropout 50%</a:t>
            </a:r>
            <a:endParaRPr lang="en-US" sz="32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56" idx="0"/>
            <a:endCxn id="23" idx="2"/>
          </p:cNvCxnSpPr>
          <p:nvPr/>
        </p:nvCxnSpPr>
        <p:spPr>
          <a:xfrm flipH="1">
            <a:off x="2865203" y="3427227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53</cp:revision>
  <cp:lastPrinted>2019-01-18T08:05:08Z</cp:lastPrinted>
  <dcterms:created xsi:type="dcterms:W3CDTF">2018-11-03T15:52:42Z</dcterms:created>
  <dcterms:modified xsi:type="dcterms:W3CDTF">2019-01-18T10:24:52Z</dcterms:modified>
</cp:coreProperties>
</file>