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vermann architecture" id="{6E789237-1EC5-4471-8F19-2F2F904E8383}">
          <p14:sldIdLst>
            <p14:sldId id="256"/>
          </p14:sldIdLst>
        </p14:section>
        <p14:section name="Schoenig architecture" id="{CB7B75EC-D38C-41B3-8680-A000EF77797A}">
          <p14:sldIdLst>
            <p14:sldId id="259"/>
          </p14:sldIdLst>
        </p14:section>
        <p14:section name="SP2 architecture" id="{385384B0-5B28-44C0-AB84-344C59B02AC5}">
          <p14:sldIdLst>
            <p14:sldId id="258"/>
          </p14:sldIdLst>
        </p14:section>
        <p14:section name="PFS architecture" id="{A91B8DB3-5341-4C8F-97A7-A06CE971D216}">
          <p14:sldIdLst>
            <p14:sldId id="260"/>
          </p14:sldIdLst>
        </p14:section>
        <p14:section name="Next-step prediction" id="{179ACF2C-C82F-4269-8895-5271EB602782}">
          <p14:sldIdLst>
            <p14:sldId id="261"/>
          </p14:sldIdLst>
        </p14:section>
        <p14:section name="KDD" id="{D6F3BD52-1295-48D6-B770-D485BAE2171A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B8E7-E4D3-4F8A-8C05-81E1A0A9E2A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5058" y="5018459"/>
            <a:ext cx="3446584" cy="84406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Embedding Layer</a:t>
            </a:r>
          </a:p>
          <a:p>
            <a:pPr algn="ctr"/>
            <a:r>
              <a:rPr lang="en-US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5058" y="4033720"/>
            <a:ext cx="3446584" cy="84406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u="sng" dirty="0" smtClean="0">
                <a:solidFill>
                  <a:schemeClr val="accent6">
                    <a:lumMod val="10000"/>
                  </a:schemeClr>
                </a:solidFill>
              </a:rPr>
              <a:t>neurons</a:t>
            </a:r>
            <a:endParaRPr lang="en-US" u="sng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5058" y="2064242"/>
            <a:ext cx="3446584" cy="84406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5058" y="94766"/>
            <a:ext cx="3446584" cy="84406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Output Layer (</a:t>
            </a:r>
            <a:r>
              <a:rPr lang="en-US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i="1" dirty="0" smtClean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5058" y="6003197"/>
            <a:ext cx="3446584" cy="84406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Input Layer</a:t>
            </a:r>
          </a:p>
          <a:p>
            <a:pPr algn="ctr"/>
            <a:r>
              <a:rPr lang="en-US" i="1" dirty="0" smtClean="0">
                <a:solidFill>
                  <a:schemeClr val="accent6">
                    <a:lumMod val="1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neuron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848350" y="5862521"/>
            <a:ext cx="0" cy="140676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48350" y="4877782"/>
            <a:ext cx="0" cy="140677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3" idx="2"/>
          </p:cNvCxnSpPr>
          <p:nvPr/>
        </p:nvCxnSpPr>
        <p:spPr>
          <a:xfrm flipV="1">
            <a:off x="5848350" y="3893043"/>
            <a:ext cx="0" cy="140677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12" idx="2"/>
          </p:cNvCxnSpPr>
          <p:nvPr/>
        </p:nvCxnSpPr>
        <p:spPr>
          <a:xfrm flipV="1">
            <a:off x="5848350" y="1923566"/>
            <a:ext cx="0" cy="140676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25058" y="1079504"/>
            <a:ext cx="3446584" cy="84406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Dropout 20%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25058" y="3048981"/>
            <a:ext cx="3446584" cy="84406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Dropout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0%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848350" y="938828"/>
            <a:ext cx="0" cy="140676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48350" y="2908304"/>
            <a:ext cx="0" cy="140677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42402" y="4669233"/>
            <a:ext cx="3446584" cy="84406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2402" y="2559079"/>
            <a:ext cx="3446584" cy="84406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2402" y="1504002"/>
            <a:ext cx="3446584" cy="84406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2402" y="5724310"/>
            <a:ext cx="3446584" cy="84406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Input Layer</a:t>
            </a:r>
          </a:p>
          <a:p>
            <a:pPr algn="ctr"/>
            <a:r>
              <a:rPr lang="en-US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5665694" y="5513295"/>
            <a:ext cx="0" cy="211015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2" idx="2"/>
          </p:cNvCxnSpPr>
          <p:nvPr/>
        </p:nvCxnSpPr>
        <p:spPr>
          <a:xfrm flipV="1">
            <a:off x="5665694" y="4458218"/>
            <a:ext cx="0" cy="211015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6" idx="2"/>
          </p:cNvCxnSpPr>
          <p:nvPr/>
        </p:nvCxnSpPr>
        <p:spPr>
          <a:xfrm flipV="1">
            <a:off x="5665694" y="3403141"/>
            <a:ext cx="0" cy="211015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42402" y="448925"/>
            <a:ext cx="3446584" cy="84406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Output Layer</a:t>
            </a:r>
          </a:p>
          <a:p>
            <a:pPr algn="ctr"/>
            <a:r>
              <a:rPr lang="en-US" i="1" dirty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17" name="Straight Arrow Connector 16"/>
          <p:cNvCxnSpPr>
            <a:stCxn id="7" idx="0"/>
            <a:endCxn id="16" idx="2"/>
          </p:cNvCxnSpPr>
          <p:nvPr/>
        </p:nvCxnSpPr>
        <p:spPr>
          <a:xfrm flipV="1">
            <a:off x="5665694" y="1292987"/>
            <a:ext cx="0" cy="211015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42402" y="3614156"/>
            <a:ext cx="3446584" cy="84406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>
          <a:xfrm flipV="1">
            <a:off x="5665694" y="2348064"/>
            <a:ext cx="0" cy="211015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933865" y="5101215"/>
            <a:ext cx="3447288" cy="69494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33865" y="3323937"/>
            <a:ext cx="3447288" cy="69494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33865" y="2445131"/>
            <a:ext cx="3447288" cy="731520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33865" y="5989854"/>
            <a:ext cx="3447288" cy="69494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Sequence + Data Input Layer</a:t>
            </a:r>
          </a:p>
          <a:p>
            <a:pPr algn="ctr"/>
            <a:r>
              <a:rPr lang="en-US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V="1">
            <a:off x="3657509" y="5796159"/>
            <a:ext cx="0" cy="193695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V="1">
            <a:off x="3657509" y="4907520"/>
            <a:ext cx="0" cy="193695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V="1">
            <a:off x="3657509" y="4018881"/>
            <a:ext cx="0" cy="193695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33865" y="4212576"/>
            <a:ext cx="3447288" cy="69494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V="1">
            <a:off x="3657509" y="3176651"/>
            <a:ext cx="0" cy="147286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87197" y="2445131"/>
            <a:ext cx="3447288" cy="731520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Dense Layer</a:t>
            </a:r>
          </a:p>
          <a:p>
            <a:pPr algn="ctr"/>
            <a:r>
              <a:rPr lang="en-US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75100" y="1560734"/>
            <a:ext cx="3446586" cy="69151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chemeClr val="accent6">
                    <a:lumMod val="10000"/>
                  </a:schemeClr>
                </a:solidFill>
              </a:rPr>
              <a:t>m+n+500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975100" y="532444"/>
            <a:ext cx="3446584" cy="84406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b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i="1" dirty="0" smtClean="0">
                <a:solidFill>
                  <a:schemeClr val="accent6">
                    <a:lumMod val="10000"/>
                  </a:schemeClr>
                </a:solidFill>
              </a:rPr>
              <a:t>m neurons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87197" y="3320113"/>
            <a:ext cx="3447288" cy="69151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SP-2 Input Layer</a:t>
            </a:r>
          </a:p>
          <a:p>
            <a:pPr algn="ctr"/>
            <a:r>
              <a:rPr lang="en-US" i="1" dirty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i="1" dirty="0" smtClean="0">
                <a:solidFill>
                  <a:schemeClr val="accent6">
                    <a:lumMod val="10000"/>
                  </a:schemeClr>
                </a:solidFill>
              </a:rPr>
              <a:t>-1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V="1">
            <a:off x="7710841" y="3176651"/>
            <a:ext cx="0" cy="143462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5" idx="1"/>
          </p:cNvCxnSpPr>
          <p:nvPr/>
        </p:nvCxnSpPr>
        <p:spPr>
          <a:xfrm rot="10800000">
            <a:off x="5698393" y="2239551"/>
            <a:ext cx="288804" cy="571340"/>
          </a:xfrm>
          <a:prstGeom prst="bentConnector2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56" idx="2"/>
          </p:cNvCxnSpPr>
          <p:nvPr/>
        </p:nvCxnSpPr>
        <p:spPr>
          <a:xfrm flipV="1">
            <a:off x="5381153" y="2252251"/>
            <a:ext cx="317240" cy="558640"/>
          </a:xfrm>
          <a:prstGeom prst="bentConnector2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 flipV="1">
            <a:off x="5698392" y="1376506"/>
            <a:ext cx="1" cy="184228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933865" y="5101215"/>
            <a:ext cx="3447288" cy="69494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33865" y="3323937"/>
            <a:ext cx="3447288" cy="69494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33865" y="2438551"/>
            <a:ext cx="3447288" cy="731520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933865" y="5989854"/>
            <a:ext cx="3447288" cy="69494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Sequence + Data Input Layer</a:t>
            </a:r>
          </a:p>
          <a:p>
            <a:pPr algn="ctr"/>
            <a:r>
              <a:rPr lang="en-US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V="1">
            <a:off x="3657509" y="5796159"/>
            <a:ext cx="0" cy="193695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V="1">
            <a:off x="3657509" y="4907520"/>
            <a:ext cx="0" cy="193695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V="1">
            <a:off x="3657509" y="4018881"/>
            <a:ext cx="0" cy="193695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33865" y="4212576"/>
            <a:ext cx="3447288" cy="694944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V="1">
            <a:off x="3657509" y="3170071"/>
            <a:ext cx="0" cy="153866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87197" y="2438551"/>
            <a:ext cx="3447288" cy="731520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Dense Layer</a:t>
            </a:r>
          </a:p>
          <a:p>
            <a:pPr algn="ctr"/>
            <a:r>
              <a:rPr lang="en-US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75100" y="1560734"/>
            <a:ext cx="3446586" cy="69151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chemeClr val="accent6">
                    <a:lumMod val="10000"/>
                  </a:schemeClr>
                </a:solidFill>
              </a:rPr>
              <a:t>m+n+500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975100" y="532444"/>
            <a:ext cx="3446584" cy="84406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b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i="1" dirty="0" smtClean="0">
                <a:solidFill>
                  <a:schemeClr val="accent6">
                    <a:lumMod val="10000"/>
                  </a:schemeClr>
                </a:solidFill>
              </a:rPr>
              <a:t>m neurons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87197" y="3320113"/>
            <a:ext cx="3447288" cy="69151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PFS Input Layer</a:t>
            </a:r>
          </a:p>
          <a:p>
            <a:pPr algn="ctr"/>
            <a:r>
              <a:rPr lang="en-US" i="1" dirty="0">
                <a:solidFill>
                  <a:schemeClr val="accent6">
                    <a:lumMod val="1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V="1">
            <a:off x="7710841" y="3170071"/>
            <a:ext cx="0" cy="150042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5" idx="1"/>
          </p:cNvCxnSpPr>
          <p:nvPr/>
        </p:nvCxnSpPr>
        <p:spPr>
          <a:xfrm rot="10800000">
            <a:off x="5698393" y="2234297"/>
            <a:ext cx="288804" cy="570014"/>
          </a:xfrm>
          <a:prstGeom prst="bentConnector2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8" idx="3"/>
            <a:endCxn id="56" idx="2"/>
          </p:cNvCxnSpPr>
          <p:nvPr/>
        </p:nvCxnSpPr>
        <p:spPr>
          <a:xfrm flipV="1">
            <a:off x="5381153" y="2252251"/>
            <a:ext cx="317240" cy="552060"/>
          </a:xfrm>
          <a:prstGeom prst="bentConnector2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 flipV="1">
            <a:off x="5698392" y="1376506"/>
            <a:ext cx="1" cy="184228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83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8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1" y="1843088"/>
            <a:ext cx="444500" cy="444500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88001" y="1843088"/>
            <a:ext cx="444500" cy="444500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bg2"/>
                </a:solidFill>
                <a:latin typeface="Calibri" panose="020F0502020204030204"/>
              </a:rPr>
              <a:t>?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4128294" y="1245397"/>
            <a:ext cx="188914" cy="2349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48052" y="255270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trace</a:t>
            </a:r>
            <a:endParaRPr lang="en-US" dirty="0"/>
          </a:p>
        </p:txBody>
      </p:sp>
      <p:cxnSp>
        <p:nvCxnSpPr>
          <p:cNvPr id="5" name="Straight Arrow Connector 4"/>
          <p:cNvCxnSpPr>
            <a:stCxn id="18" idx="0"/>
            <a:endCxn id="15" idx="2"/>
          </p:cNvCxnSpPr>
          <p:nvPr/>
        </p:nvCxnSpPr>
        <p:spPr>
          <a:xfrm flipV="1">
            <a:off x="5810251" y="2287588"/>
            <a:ext cx="0" cy="22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10151" y="2514604"/>
            <a:ext cx="1600199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 smtClean="0"/>
              <a:t>prediction target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22751" y="1310027"/>
            <a:ext cx="1911349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 smtClean="0"/>
              <a:t>elapsed activity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2"/>
            <a:endCxn id="14" idx="0"/>
          </p:cNvCxnSpPr>
          <p:nvPr/>
        </p:nvCxnSpPr>
        <p:spPr>
          <a:xfrm flipH="1">
            <a:off x="5175251" y="1587026"/>
            <a:ext cx="3175" cy="25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3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>
          <a:xfrm>
            <a:off x="256181" y="5651822"/>
            <a:ext cx="804723" cy="94169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98381" y="4375037"/>
            <a:ext cx="1660811" cy="1378302"/>
            <a:chOff x="3333750" y="3140075"/>
            <a:chExt cx="2463800" cy="2044700"/>
          </a:xfrm>
        </p:grpSpPr>
        <p:sp>
          <p:nvSpPr>
            <p:cNvPr id="6" name="Flowchart: Magnetic Disk 5"/>
            <p:cNvSpPr/>
            <p:nvPr/>
          </p:nvSpPr>
          <p:spPr>
            <a:xfrm>
              <a:off x="3854450" y="31400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460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33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4098925" y="37877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6288" y="3339170"/>
            <a:ext cx="1515277" cy="1035867"/>
            <a:chOff x="5556250" y="2032000"/>
            <a:chExt cx="2247900" cy="1536700"/>
          </a:xfrm>
        </p:grpSpPr>
        <p:sp>
          <p:nvSpPr>
            <p:cNvPr id="10" name="Rounded Rectangle 9"/>
            <p:cNvSpPr/>
            <p:nvPr/>
          </p:nvSpPr>
          <p:spPr>
            <a:xfrm>
              <a:off x="5556250" y="2032000"/>
              <a:ext cx="2247900" cy="1536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0865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5640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08650" y="26606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56400" y="26733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51404" y="1725876"/>
            <a:ext cx="676310" cy="1754981"/>
            <a:chOff x="7989887" y="561181"/>
            <a:chExt cx="1003300" cy="2603500"/>
          </a:xfrm>
        </p:grpSpPr>
        <p:sp>
          <p:nvSpPr>
            <p:cNvPr id="16" name="Rectangle 15"/>
            <p:cNvSpPr/>
            <p:nvPr/>
          </p:nvSpPr>
          <p:spPr>
            <a:xfrm>
              <a:off x="7989887" y="5611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42287" y="7135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94687" y="8659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47087" y="10183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51393" y="828496"/>
            <a:ext cx="1047719" cy="1510281"/>
            <a:chOff x="9780586" y="1130300"/>
            <a:chExt cx="1328740" cy="1765300"/>
          </a:xfrm>
        </p:grpSpPr>
        <p:sp>
          <p:nvSpPr>
            <p:cNvPr id="22" name="Rectangle 21"/>
            <p:cNvSpPr/>
            <p:nvPr/>
          </p:nvSpPr>
          <p:spPr>
            <a:xfrm>
              <a:off x="9780586" y="1130300"/>
              <a:ext cx="314326" cy="176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237786" y="2374900"/>
              <a:ext cx="363539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44199" y="1957388"/>
              <a:ext cx="365127" cy="938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Vertical Scroll 24"/>
          <p:cNvSpPr/>
          <p:nvPr/>
        </p:nvSpPr>
        <p:spPr>
          <a:xfrm>
            <a:off x="11314112" y="242981"/>
            <a:ext cx="634576" cy="712694"/>
          </a:xfrm>
          <a:prstGeom prst="verticalScroll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184958" y="5686886"/>
            <a:ext cx="772196" cy="4357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557765" y="4345040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204295" y="2971052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156154" y="1953334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273809" y="953845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829234" y="1287786"/>
            <a:ext cx="73572" cy="48348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62334" y="2257782"/>
            <a:ext cx="35677" cy="3864888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67085" y="3297099"/>
            <a:ext cx="16006" cy="2825571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271805" y="4639910"/>
            <a:ext cx="10092" cy="148276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11301" y="6122670"/>
            <a:ext cx="937325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61852" y="4389452"/>
            <a:ext cx="159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Pre-processed </a:t>
            </a:r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454" y="3510332"/>
            <a:ext cx="154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Transformed data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006922" y="236106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836679" y="991944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77231" y="5753339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data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774137" y="4054933"/>
            <a:ext cx="159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Preprocessing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92154" y="2826303"/>
            <a:ext cx="179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Transformation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52154" y="162245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Data Mining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22962" y="719252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Evaluation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9423" y="5217083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Selection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3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PI Colors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Wolff</dc:creator>
  <cp:lastModifiedBy>Felix Wolff</cp:lastModifiedBy>
  <cp:revision>27</cp:revision>
  <dcterms:created xsi:type="dcterms:W3CDTF">2018-11-03T15:52:42Z</dcterms:created>
  <dcterms:modified xsi:type="dcterms:W3CDTF">2019-01-15T09:44:04Z</dcterms:modified>
</cp:coreProperties>
</file>