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0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058" y="501845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5058" y="403372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neurons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058" y="206424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5058" y="9476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 (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5058" y="6003197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48350" y="5862521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48350" y="4877782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flipV="1">
            <a:off x="5848350" y="3893043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flipV="1">
            <a:off x="5848350" y="1923566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25058" y="107950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058" y="3048981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48350" y="938828"/>
            <a:ext cx="0" cy="14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8350" y="2908304"/>
            <a:ext cx="0" cy="140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402" y="4669233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2402" y="2559079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402" y="1504002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2402" y="5724310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5665694" y="5513295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5665694" y="4458218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5665694" y="3403141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42402" y="448925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5665694" y="1292987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2402" y="3614156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5665694" y="2348064"/>
            <a:ext cx="0" cy="21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0622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35566"/>
            <a:ext cx="0" cy="188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9640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m+n+500</a:t>
            </a:r>
            <a:r>
              <a:rPr lang="en-US" dirty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SP-2 Input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i="1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41157"/>
            <a:ext cx="0" cy="17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698393" y="2239551"/>
            <a:ext cx="288804" cy="543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35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m+n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0622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35566"/>
            <a:ext cx="0" cy="188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9640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500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ReLU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m+n+500</a:t>
            </a:r>
            <a:r>
              <a:rPr lang="en-US" dirty="0">
                <a:solidFill>
                  <a:schemeClr val="tx1"/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Layer (</a:t>
            </a:r>
            <a:r>
              <a:rPr lang="en-US" i="1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PFS Input Layer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41157"/>
            <a:ext cx="0" cy="17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698393" y="2239551"/>
            <a:ext cx="288804" cy="5431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35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8001" y="1843088"/>
            <a:ext cx="444500" cy="444500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2"/>
                </a:solidFill>
                <a:latin typeface="Calibri" panose="020F0502020204030204"/>
              </a:rPr>
              <a:t>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128294" y="1245397"/>
            <a:ext cx="188914" cy="234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48052" y="255270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trace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5810251" y="2287588"/>
            <a:ext cx="0" cy="2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0151" y="2514604"/>
            <a:ext cx="160019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smtClean="0"/>
              <a:t>prediction target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22751" y="1310027"/>
            <a:ext cx="1911349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smtClean="0"/>
              <a:t>elapsed activity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 flipH="1">
            <a:off x="5175251" y="1587026"/>
            <a:ext cx="3175" cy="25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24</cp:revision>
  <dcterms:created xsi:type="dcterms:W3CDTF">2018-11-03T15:52:42Z</dcterms:created>
  <dcterms:modified xsi:type="dcterms:W3CDTF">2019-01-06T10:23:58Z</dcterms:modified>
</cp:coreProperties>
</file>