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vermann architecture" id="{6E789237-1EC5-4471-8F19-2F2F904E8383}">
          <p14:sldIdLst>
            <p14:sldId id="256"/>
          </p14:sldIdLst>
        </p14:section>
        <p14:section name="Schoenig architecture" id="{CB7B75EC-D38C-41B3-8680-A000EF77797A}">
          <p14:sldIdLst>
            <p14:sldId id="259"/>
          </p14:sldIdLst>
        </p14:section>
        <p14:section name="SP2 architecture" id="{385384B0-5B28-44C0-AB84-344C59B02AC5}">
          <p14:sldIdLst>
            <p14:sldId id="258"/>
          </p14:sldIdLst>
        </p14:section>
        <p14:section name="PFS architecture" id="{A91B8DB3-5341-4C8F-97A7-A06CE971D216}">
          <p14:sldIdLst>
            <p14:sldId id="260"/>
          </p14:sldIdLst>
        </p14:section>
        <p14:section name="Next-step prediction" id="{179ACF2C-C82F-4269-8895-5271EB602782}">
          <p14:sldIdLst>
            <p14:sldId id="261"/>
          </p14:sldIdLst>
        </p14:section>
        <p14:section name="KDD" id="{D6F3BD52-1295-48D6-B770-D485BAE2171A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6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5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0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9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7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9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6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4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2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1B8E7-E4D3-4F8A-8C05-81E1A0A9E2AB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9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5058" y="5018459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Embedding Layer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500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25058" y="4033720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 Layer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500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u="sng" dirty="0" smtClean="0">
                <a:solidFill>
                  <a:schemeClr val="tx1"/>
                </a:solidFill>
              </a:rPr>
              <a:t>neurons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25058" y="2064242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 Layer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500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5058" y="94766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Layer (</a:t>
            </a:r>
            <a:r>
              <a:rPr lang="en-US" dirty="0" err="1" smtClean="0">
                <a:solidFill>
                  <a:schemeClr val="tx1"/>
                </a:solidFill>
              </a:rPr>
              <a:t>softmax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4125058" y="6003197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Layer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neuron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848350" y="5862521"/>
            <a:ext cx="0" cy="1406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848350" y="4877782"/>
            <a:ext cx="0" cy="1406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13" idx="2"/>
          </p:cNvCxnSpPr>
          <p:nvPr/>
        </p:nvCxnSpPr>
        <p:spPr>
          <a:xfrm flipV="1">
            <a:off x="5848350" y="3893043"/>
            <a:ext cx="0" cy="1406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12" idx="2"/>
          </p:cNvCxnSpPr>
          <p:nvPr/>
        </p:nvCxnSpPr>
        <p:spPr>
          <a:xfrm flipV="1">
            <a:off x="5848350" y="1923566"/>
            <a:ext cx="0" cy="1406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125058" y="1079504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Dropout 20%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25058" y="3048981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Dropout 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0%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848350" y="938828"/>
            <a:ext cx="0" cy="1406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848350" y="2908304"/>
            <a:ext cx="0" cy="1406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4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42402" y="4669233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 Layer</a:t>
            </a: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m+n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42402" y="2559079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 Layer</a:t>
            </a: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m+n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42402" y="1504002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Dropout 30%</a:t>
            </a:r>
          </a:p>
        </p:txBody>
      </p:sp>
      <p:sp>
        <p:nvSpPr>
          <p:cNvPr id="8" name="Rectangle 7"/>
          <p:cNvSpPr/>
          <p:nvPr/>
        </p:nvSpPr>
        <p:spPr>
          <a:xfrm>
            <a:off x="3942402" y="5724310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Layer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</a:p>
        </p:txBody>
      </p: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V="1">
            <a:off x="5665694" y="5513295"/>
            <a:ext cx="0" cy="211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12" idx="2"/>
          </p:cNvCxnSpPr>
          <p:nvPr/>
        </p:nvCxnSpPr>
        <p:spPr>
          <a:xfrm flipV="1">
            <a:off x="5665694" y="4458218"/>
            <a:ext cx="0" cy="211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0"/>
            <a:endCxn id="6" idx="2"/>
          </p:cNvCxnSpPr>
          <p:nvPr/>
        </p:nvCxnSpPr>
        <p:spPr>
          <a:xfrm flipV="1">
            <a:off x="5665694" y="3403141"/>
            <a:ext cx="0" cy="211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942402" y="448925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Layer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</a:p>
        </p:txBody>
      </p:sp>
      <p:cxnSp>
        <p:nvCxnSpPr>
          <p:cNvPr id="17" name="Straight Arrow Connector 16"/>
          <p:cNvCxnSpPr>
            <a:stCxn id="7" idx="0"/>
            <a:endCxn id="16" idx="2"/>
          </p:cNvCxnSpPr>
          <p:nvPr/>
        </p:nvCxnSpPr>
        <p:spPr>
          <a:xfrm flipV="1">
            <a:off x="5665694" y="1292987"/>
            <a:ext cx="0" cy="211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42402" y="3614156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Dropout 30%</a:t>
            </a:r>
          </a:p>
        </p:txBody>
      </p:sp>
      <p:cxnSp>
        <p:nvCxnSpPr>
          <p:cNvPr id="18" name="Straight Arrow Connector 17"/>
          <p:cNvCxnSpPr>
            <a:stCxn id="6" idx="0"/>
            <a:endCxn id="7" idx="2"/>
          </p:cNvCxnSpPr>
          <p:nvPr/>
        </p:nvCxnSpPr>
        <p:spPr>
          <a:xfrm flipV="1">
            <a:off x="5665694" y="2348064"/>
            <a:ext cx="0" cy="211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39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933865" y="5101215"/>
            <a:ext cx="3447288" cy="694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 Layer</a:t>
            </a: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m+n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33865" y="3323937"/>
            <a:ext cx="3447288" cy="694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 Layer</a:t>
            </a: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m+n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33865" y="2440622"/>
            <a:ext cx="3447288" cy="694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Dropout 30%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933865" y="5989854"/>
            <a:ext cx="3447288" cy="694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Sequence + Data Input Layer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</a:p>
        </p:txBody>
      </p:sp>
      <p:cxnSp>
        <p:nvCxnSpPr>
          <p:cNvPr id="50" name="Straight Arrow Connector 49"/>
          <p:cNvCxnSpPr>
            <a:stCxn id="49" idx="0"/>
            <a:endCxn id="46" idx="2"/>
          </p:cNvCxnSpPr>
          <p:nvPr/>
        </p:nvCxnSpPr>
        <p:spPr>
          <a:xfrm flipV="1">
            <a:off x="3657509" y="5796159"/>
            <a:ext cx="0" cy="1936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0"/>
            <a:endCxn id="53" idx="2"/>
          </p:cNvCxnSpPr>
          <p:nvPr/>
        </p:nvCxnSpPr>
        <p:spPr>
          <a:xfrm flipV="1">
            <a:off x="3657509" y="4907520"/>
            <a:ext cx="0" cy="1936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3" idx="0"/>
            <a:endCxn id="47" idx="2"/>
          </p:cNvCxnSpPr>
          <p:nvPr/>
        </p:nvCxnSpPr>
        <p:spPr>
          <a:xfrm flipV="1">
            <a:off x="3657509" y="4018881"/>
            <a:ext cx="0" cy="1936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933865" y="4212576"/>
            <a:ext cx="3447288" cy="694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Dropout 30%</a:t>
            </a:r>
          </a:p>
        </p:txBody>
      </p:sp>
      <p:cxnSp>
        <p:nvCxnSpPr>
          <p:cNvPr id="54" name="Straight Arrow Connector 53"/>
          <p:cNvCxnSpPr>
            <a:stCxn id="47" idx="0"/>
            <a:endCxn id="48" idx="2"/>
          </p:cNvCxnSpPr>
          <p:nvPr/>
        </p:nvCxnSpPr>
        <p:spPr>
          <a:xfrm flipV="1">
            <a:off x="3657509" y="3135566"/>
            <a:ext cx="0" cy="1883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987197" y="2449640"/>
            <a:ext cx="3447288" cy="691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Dense Layer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500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975100" y="1560734"/>
            <a:ext cx="3446586" cy="691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Dense Layer (</a:t>
            </a:r>
            <a:r>
              <a:rPr lang="en-US" i="1" dirty="0" err="1" smtClean="0">
                <a:solidFill>
                  <a:schemeClr val="tx1"/>
                </a:solidFill>
              </a:rPr>
              <a:t>ReLU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m+n+500</a:t>
            </a:r>
            <a:r>
              <a:rPr lang="en-US" dirty="0">
                <a:solidFill>
                  <a:schemeClr val="tx1"/>
                </a:solidFill>
              </a:rPr>
              <a:t> neurons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975100" y="532444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Dense Layer (</a:t>
            </a:r>
            <a:r>
              <a:rPr lang="en-US" i="1" dirty="0" err="1" smtClean="0">
                <a:solidFill>
                  <a:schemeClr val="tx1"/>
                </a:solidFill>
              </a:rPr>
              <a:t>Softmax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i="1" dirty="0" smtClean="0">
                <a:solidFill>
                  <a:schemeClr val="tx1"/>
                </a:solidFill>
              </a:rPr>
              <a:t>m neurons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987197" y="3320113"/>
            <a:ext cx="3447288" cy="691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SP-2 Input Layer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m</a:t>
            </a:r>
            <a:r>
              <a:rPr lang="en-US" i="1" dirty="0" smtClean="0">
                <a:solidFill>
                  <a:schemeClr val="tx1"/>
                </a:solidFill>
              </a:rPr>
              <a:t>-1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</a:p>
        </p:txBody>
      </p:sp>
      <p:cxnSp>
        <p:nvCxnSpPr>
          <p:cNvPr id="59" name="Straight Arrow Connector 58"/>
          <p:cNvCxnSpPr>
            <a:stCxn id="58" idx="0"/>
            <a:endCxn id="55" idx="2"/>
          </p:cNvCxnSpPr>
          <p:nvPr/>
        </p:nvCxnSpPr>
        <p:spPr>
          <a:xfrm flipV="1">
            <a:off x="7710841" y="3141157"/>
            <a:ext cx="0" cy="178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rot="10800000">
            <a:off x="5698393" y="2239551"/>
            <a:ext cx="288804" cy="5431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8" idx="3"/>
            <a:endCxn id="56" idx="2"/>
          </p:cNvCxnSpPr>
          <p:nvPr/>
        </p:nvCxnSpPr>
        <p:spPr>
          <a:xfrm flipV="1">
            <a:off x="5381153" y="2252251"/>
            <a:ext cx="317240" cy="53584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0"/>
            <a:endCxn id="57" idx="2"/>
          </p:cNvCxnSpPr>
          <p:nvPr/>
        </p:nvCxnSpPr>
        <p:spPr>
          <a:xfrm flipH="1" flipV="1">
            <a:off x="5698392" y="1376506"/>
            <a:ext cx="1" cy="184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933865" y="5101215"/>
            <a:ext cx="3447288" cy="694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 Layer</a:t>
            </a: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m+n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33865" y="3323937"/>
            <a:ext cx="3447288" cy="694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 Layer</a:t>
            </a: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m+n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33865" y="2440622"/>
            <a:ext cx="3447288" cy="694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Dropout 30%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933865" y="5989854"/>
            <a:ext cx="3447288" cy="694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Sequence + Data Input Layer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</a:p>
        </p:txBody>
      </p:sp>
      <p:cxnSp>
        <p:nvCxnSpPr>
          <p:cNvPr id="50" name="Straight Arrow Connector 49"/>
          <p:cNvCxnSpPr>
            <a:stCxn id="49" idx="0"/>
            <a:endCxn id="46" idx="2"/>
          </p:cNvCxnSpPr>
          <p:nvPr/>
        </p:nvCxnSpPr>
        <p:spPr>
          <a:xfrm flipV="1">
            <a:off x="3657509" y="5796159"/>
            <a:ext cx="0" cy="1936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0"/>
            <a:endCxn id="53" idx="2"/>
          </p:cNvCxnSpPr>
          <p:nvPr/>
        </p:nvCxnSpPr>
        <p:spPr>
          <a:xfrm flipV="1">
            <a:off x="3657509" y="4907520"/>
            <a:ext cx="0" cy="1936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3" idx="0"/>
            <a:endCxn id="47" idx="2"/>
          </p:cNvCxnSpPr>
          <p:nvPr/>
        </p:nvCxnSpPr>
        <p:spPr>
          <a:xfrm flipV="1">
            <a:off x="3657509" y="4018881"/>
            <a:ext cx="0" cy="1936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933865" y="4212576"/>
            <a:ext cx="3447288" cy="694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Dropout 30%</a:t>
            </a:r>
          </a:p>
        </p:txBody>
      </p:sp>
      <p:cxnSp>
        <p:nvCxnSpPr>
          <p:cNvPr id="54" name="Straight Arrow Connector 53"/>
          <p:cNvCxnSpPr>
            <a:stCxn id="47" idx="0"/>
            <a:endCxn id="48" idx="2"/>
          </p:cNvCxnSpPr>
          <p:nvPr/>
        </p:nvCxnSpPr>
        <p:spPr>
          <a:xfrm flipV="1">
            <a:off x="3657509" y="3135566"/>
            <a:ext cx="0" cy="1883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987197" y="2449640"/>
            <a:ext cx="3447288" cy="691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Dense Layer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500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975100" y="1560734"/>
            <a:ext cx="3446586" cy="691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Dense Layer (</a:t>
            </a:r>
            <a:r>
              <a:rPr lang="en-US" i="1" dirty="0" err="1" smtClean="0">
                <a:solidFill>
                  <a:schemeClr val="tx1"/>
                </a:solidFill>
              </a:rPr>
              <a:t>ReLU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m+n+500</a:t>
            </a:r>
            <a:r>
              <a:rPr lang="en-US" dirty="0">
                <a:solidFill>
                  <a:schemeClr val="tx1"/>
                </a:solidFill>
              </a:rPr>
              <a:t> neurons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975100" y="532444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Dense Layer (</a:t>
            </a:r>
            <a:r>
              <a:rPr lang="en-US" i="1" dirty="0" err="1" smtClean="0">
                <a:solidFill>
                  <a:schemeClr val="tx1"/>
                </a:solidFill>
              </a:rPr>
              <a:t>Softmax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i="1" dirty="0" smtClean="0">
                <a:solidFill>
                  <a:schemeClr val="tx1"/>
                </a:solidFill>
              </a:rPr>
              <a:t>m neurons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987197" y="3320113"/>
            <a:ext cx="3447288" cy="691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PFS Input Layer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</a:p>
        </p:txBody>
      </p:sp>
      <p:cxnSp>
        <p:nvCxnSpPr>
          <p:cNvPr id="59" name="Straight Arrow Connector 58"/>
          <p:cNvCxnSpPr>
            <a:stCxn id="58" idx="0"/>
            <a:endCxn id="55" idx="2"/>
          </p:cNvCxnSpPr>
          <p:nvPr/>
        </p:nvCxnSpPr>
        <p:spPr>
          <a:xfrm flipV="1">
            <a:off x="7710841" y="3141157"/>
            <a:ext cx="0" cy="178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rot="10800000">
            <a:off x="5698393" y="2239551"/>
            <a:ext cx="288804" cy="5431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8" idx="3"/>
            <a:endCxn id="56" idx="2"/>
          </p:cNvCxnSpPr>
          <p:nvPr/>
        </p:nvCxnSpPr>
        <p:spPr>
          <a:xfrm flipV="1">
            <a:off x="5381153" y="2252251"/>
            <a:ext cx="317240" cy="53584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0"/>
            <a:endCxn id="57" idx="2"/>
          </p:cNvCxnSpPr>
          <p:nvPr/>
        </p:nvCxnSpPr>
        <p:spPr>
          <a:xfrm flipH="1" flipV="1">
            <a:off x="5698392" y="1376506"/>
            <a:ext cx="1" cy="184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44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48001" y="1843088"/>
            <a:ext cx="444500" cy="444500"/>
          </a:xfrm>
          <a:prstGeom prst="rect">
            <a:avLst/>
          </a:prstGeom>
          <a:solidFill>
            <a:srgbClr val="B106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83001" y="1843088"/>
            <a:ext cx="444500" cy="444500"/>
          </a:xfrm>
          <a:prstGeom prst="rect">
            <a:avLst/>
          </a:prstGeom>
          <a:solidFill>
            <a:srgbClr val="B106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18001" y="1843088"/>
            <a:ext cx="444500" cy="444500"/>
          </a:xfrm>
          <a:prstGeom prst="rect">
            <a:avLst/>
          </a:prstGeom>
          <a:solidFill>
            <a:srgbClr val="B106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53001" y="1843088"/>
            <a:ext cx="444500" cy="444500"/>
          </a:xfrm>
          <a:prstGeom prst="rect">
            <a:avLst/>
          </a:prstGeom>
          <a:solidFill>
            <a:srgbClr val="B106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88001" y="1843088"/>
            <a:ext cx="444500" cy="444500"/>
          </a:xfrm>
          <a:prstGeom prst="rect">
            <a:avLst/>
          </a:prstGeom>
          <a:noFill/>
          <a:ln w="38100" cap="flat" cmpd="sng" algn="ctr">
            <a:solidFill>
              <a:schemeClr val="bg2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chemeClr val="bg2"/>
                </a:solidFill>
                <a:latin typeface="Calibri" panose="020F0502020204030204"/>
              </a:rPr>
              <a:t>?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ight Brace 15"/>
          <p:cNvSpPr/>
          <p:nvPr/>
        </p:nvSpPr>
        <p:spPr>
          <a:xfrm rot="5400000">
            <a:off x="4128294" y="1245397"/>
            <a:ext cx="188914" cy="2349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36952" y="2552706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ase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3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>
          <a:xfrm>
            <a:off x="256181" y="5651822"/>
            <a:ext cx="804723" cy="941697"/>
          </a:xfrm>
          <a:prstGeom prst="flowChartMagneticDisk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798381" y="4375037"/>
            <a:ext cx="1660811" cy="1378302"/>
            <a:chOff x="3333750" y="3140075"/>
            <a:chExt cx="2463800" cy="2044700"/>
          </a:xfrm>
        </p:grpSpPr>
        <p:sp>
          <p:nvSpPr>
            <p:cNvPr id="6" name="Flowchart: Magnetic Disk 5"/>
            <p:cNvSpPr/>
            <p:nvPr/>
          </p:nvSpPr>
          <p:spPr>
            <a:xfrm>
              <a:off x="3854450" y="3140075"/>
              <a:ext cx="1193800" cy="1397000"/>
            </a:xfrm>
            <a:prstGeom prst="flowChartMagneticDis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4603750" y="3546475"/>
              <a:ext cx="1193800" cy="1397000"/>
            </a:xfrm>
            <a:prstGeom prst="flowChartMagneticDis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3333750" y="3546475"/>
              <a:ext cx="1193800" cy="1397000"/>
            </a:xfrm>
            <a:prstGeom prst="flowChartMagneticDis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4098925" y="3787775"/>
              <a:ext cx="1193800" cy="1397000"/>
            </a:xfrm>
            <a:prstGeom prst="flowChartMagneticDis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86288" y="3339170"/>
            <a:ext cx="1515277" cy="1035867"/>
            <a:chOff x="5556250" y="2032000"/>
            <a:chExt cx="2247900" cy="1536700"/>
          </a:xfrm>
        </p:grpSpPr>
        <p:sp>
          <p:nvSpPr>
            <p:cNvPr id="10" name="Rounded Rectangle 9"/>
            <p:cNvSpPr/>
            <p:nvPr/>
          </p:nvSpPr>
          <p:spPr>
            <a:xfrm>
              <a:off x="5556250" y="2032000"/>
              <a:ext cx="2247900" cy="1536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708650" y="2184400"/>
              <a:ext cx="895350" cy="4318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756400" y="2184400"/>
              <a:ext cx="895350" cy="4318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708650" y="2660650"/>
              <a:ext cx="895350" cy="4318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756400" y="2673350"/>
              <a:ext cx="895350" cy="4318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51404" y="1725876"/>
            <a:ext cx="676310" cy="1754981"/>
            <a:chOff x="7989887" y="561181"/>
            <a:chExt cx="1003300" cy="2603500"/>
          </a:xfrm>
        </p:grpSpPr>
        <p:sp>
          <p:nvSpPr>
            <p:cNvPr id="16" name="Rectangle 15"/>
            <p:cNvSpPr/>
            <p:nvPr/>
          </p:nvSpPr>
          <p:spPr>
            <a:xfrm>
              <a:off x="7989887" y="561181"/>
              <a:ext cx="546100" cy="2146300"/>
            </a:xfrm>
            <a:prstGeom prst="rect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42287" y="713581"/>
              <a:ext cx="546100" cy="2146300"/>
            </a:xfrm>
            <a:prstGeom prst="rect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294687" y="865981"/>
              <a:ext cx="546100" cy="2146300"/>
            </a:xfrm>
            <a:prstGeom prst="rect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447087" y="1018381"/>
              <a:ext cx="546100" cy="2146300"/>
            </a:xfrm>
            <a:prstGeom prst="rect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251393" y="828496"/>
            <a:ext cx="1047719" cy="1510281"/>
            <a:chOff x="9780586" y="1130300"/>
            <a:chExt cx="1328740" cy="1765300"/>
          </a:xfrm>
        </p:grpSpPr>
        <p:sp>
          <p:nvSpPr>
            <p:cNvPr id="22" name="Rectangle 21"/>
            <p:cNvSpPr/>
            <p:nvPr/>
          </p:nvSpPr>
          <p:spPr>
            <a:xfrm>
              <a:off x="9780586" y="1130300"/>
              <a:ext cx="314326" cy="1765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237786" y="2374900"/>
              <a:ext cx="363539" cy="5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744199" y="1957388"/>
              <a:ext cx="365127" cy="938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Vertical Scroll 24"/>
          <p:cNvSpPr/>
          <p:nvPr/>
        </p:nvSpPr>
        <p:spPr>
          <a:xfrm>
            <a:off x="11314112" y="242981"/>
            <a:ext cx="634576" cy="712694"/>
          </a:xfrm>
          <a:prstGeom prst="verticalScroll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184958" y="5686886"/>
            <a:ext cx="772196" cy="4357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557765" y="4345040"/>
            <a:ext cx="914477" cy="4708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204295" y="2971052"/>
            <a:ext cx="914477" cy="4708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156154" y="1953334"/>
            <a:ext cx="914477" cy="4708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0273809" y="953845"/>
            <a:ext cx="914477" cy="4708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829234" y="1287786"/>
            <a:ext cx="73572" cy="483488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662334" y="2257782"/>
            <a:ext cx="35677" cy="3864888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767085" y="3297099"/>
            <a:ext cx="16006" cy="2825571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271805" y="4639910"/>
            <a:ext cx="10092" cy="148276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511301" y="6122670"/>
            <a:ext cx="9373251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622192" y="4389452"/>
            <a:ext cx="1478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Transformed 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18454" y="3510332"/>
            <a:ext cx="1547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Transformed data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9006922" y="2361066"/>
            <a:ext cx="15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836679" y="991944"/>
            <a:ext cx="15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Knowledge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977231" y="5753339"/>
            <a:ext cx="147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data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774137" y="4054933"/>
            <a:ext cx="159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Preprocessing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92154" y="2826303"/>
            <a:ext cx="179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Transformation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52154" y="1622456"/>
            <a:ext cx="15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Data Mining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522962" y="719252"/>
            <a:ext cx="15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Evaluation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9423" y="5217083"/>
            <a:ext cx="147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Selection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53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PI Colors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Hasso-Plattner-Institut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Wolff</dc:creator>
  <cp:lastModifiedBy>Felix Wolff</cp:lastModifiedBy>
  <cp:revision>19</cp:revision>
  <dcterms:created xsi:type="dcterms:W3CDTF">2018-11-03T15:52:42Z</dcterms:created>
  <dcterms:modified xsi:type="dcterms:W3CDTF">2018-12-29T11:50:00Z</dcterms:modified>
</cp:coreProperties>
</file>