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70" r:id="rId5"/>
    <p:sldId id="261" r:id="rId6"/>
    <p:sldId id="262" r:id="rId7"/>
    <p:sldId id="267" r:id="rId8"/>
    <p:sldId id="269" r:id="rId9"/>
    <p:sldId id="271" r:id="rId10"/>
    <p:sldId id="272" r:id="rId11"/>
    <p:sldId id="273" r:id="rId12"/>
    <p:sldId id="274" r:id="rId1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7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  <p14:section name="Activity sequence" id="{BD3B5E26-76BC-44B7-BFCF-F18535FF25FB}">
          <p14:sldIdLst>
            <p14:sldId id="267"/>
          </p14:sldIdLst>
        </p14:section>
        <p14:section name="Shibata architecture" id="{CA9453C0-85D9-4490-B067-DBECC5368AF4}">
          <p14:sldIdLst>
            <p14:sldId id="269"/>
          </p14:sldIdLst>
        </p14:section>
        <p14:section name="Individual batching" id="{2467BB9B-A07F-4DE1-9DF1-8D866C9D9BB1}">
          <p14:sldIdLst>
            <p14:sldId id="271"/>
          </p14:sldIdLst>
        </p14:section>
        <p14:section name="Grouped batching" id="{8FD805D3-E5DA-4021-AA27-48A1D2FEA732}">
          <p14:sldIdLst>
            <p14:sldId id="272"/>
          </p14:sldIdLst>
        </p14:section>
        <p14:section name="Padded batching" id="{B249E577-A41A-421A-8075-9B94A94FCA3E}">
          <p14:sldIdLst>
            <p14:sldId id="273"/>
          </p14:sldIdLst>
        </p14:section>
        <p14:section name="Windowed batching" id="{1E45F0B3-1A9A-4880-B91A-06156BEAA9B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7" y="2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/>
          <a:lstStyle>
            <a:lvl1pPr algn="r">
              <a:defRPr sz="1700"/>
            </a:lvl1pPr>
          </a:lstStyle>
          <a:p>
            <a:fld id="{0F0D45A1-12FA-4DDB-9899-05481FB1D8F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1539875"/>
            <a:ext cx="7416800" cy="4171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420" tIns="61708" rIns="123420" bIns="617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5" y="5941564"/>
            <a:ext cx="5851526" cy="4859791"/>
          </a:xfrm>
          <a:prstGeom prst="rect">
            <a:avLst/>
          </a:prstGeom>
        </p:spPr>
        <p:txBody>
          <a:bodyPr vert="horz" lIns="123420" tIns="61708" rIns="123420" bIns="617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7" y="11725958"/>
            <a:ext cx="3170238" cy="618445"/>
          </a:xfrm>
          <a:prstGeom prst="rect">
            <a:avLst/>
          </a:prstGeom>
        </p:spPr>
        <p:txBody>
          <a:bodyPr vert="horz" lIns="123420" tIns="61708" rIns="123420" bIns="61708" rtlCol="0" anchor="b"/>
          <a:lstStyle>
            <a:lvl1pPr algn="r">
              <a:defRPr sz="1700"/>
            </a:lvl1pPr>
          </a:lstStyle>
          <a:p>
            <a:fld id="{2D2444FE-529D-4BE4-8405-8B20CEC6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53473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76175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215793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233016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830771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05239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750958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rot="16200000" flipV="1">
            <a:off x="697797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rot="16200000" flipV="1">
            <a:off x="3432017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5718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98877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6590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20499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20774" y="149474"/>
            <a:ext cx="10523526" cy="6565711"/>
            <a:chOff x="297017" y="1498214"/>
            <a:chExt cx="7119784" cy="4442090"/>
          </a:xfrm>
        </p:grpSpPr>
        <p:grpSp>
          <p:nvGrpSpPr>
            <p:cNvPr id="48" name="Group 47"/>
            <p:cNvGrpSpPr/>
            <p:nvPr/>
          </p:nvGrpSpPr>
          <p:grpSpPr>
            <a:xfrm>
              <a:off x="1066800" y="2948471"/>
              <a:ext cx="2349500" cy="444500"/>
              <a:chOff x="1066800" y="2290453"/>
              <a:chExt cx="2349500" cy="44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6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01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36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66800" y="2290453"/>
              <a:ext cx="4889500" cy="444500"/>
              <a:chOff x="1066800" y="2948471"/>
              <a:chExt cx="4889500" cy="444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6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0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3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0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4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7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1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6800" y="3606489"/>
              <a:ext cx="2349500" cy="444500"/>
              <a:chOff x="1066800" y="4264507"/>
              <a:chExt cx="2349500" cy="4445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66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01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36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71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6800" y="4264507"/>
              <a:ext cx="2984500" cy="444500"/>
              <a:chOff x="1066800" y="3606489"/>
              <a:chExt cx="2984500" cy="4445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6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01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3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71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0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6800" y="4922525"/>
              <a:ext cx="2984500" cy="444500"/>
              <a:chOff x="1066800" y="4922525"/>
              <a:chExt cx="2984500" cy="444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6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01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3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71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0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658678" y="2290453"/>
              <a:ext cx="0" cy="364985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66800" y="1867546"/>
              <a:ext cx="5496732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-211788" y="2799258"/>
              <a:ext cx="1371600" cy="35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smtClean="0"/>
                <a:t>Samples</a:t>
              </a:r>
              <a:endParaRPr lang="en-US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28010" y="2229307"/>
              <a:ext cx="5021281" cy="56338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8011" y="4210264"/>
              <a:ext cx="3102288" cy="1221184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8011" y="2894228"/>
              <a:ext cx="2443610" cy="122061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49291" y="2327811"/>
              <a:ext cx="1367510" cy="35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(1, 8, 630)</a:t>
              </a:r>
              <a:endParaRPr lang="en-US" sz="28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8724" y="3319870"/>
              <a:ext cx="1367510" cy="35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(2, 4, 630)</a:t>
              </a:r>
              <a:endParaRPr lang="en-US" sz="28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0299" y="4636190"/>
              <a:ext cx="1367510" cy="35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(2, 5, 630)</a:t>
              </a:r>
              <a:endParaRPr lang="en-US" sz="2800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66800" y="1498214"/>
              <a:ext cx="1714500" cy="35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Input </a:t>
              </a:r>
              <a:r>
                <a:rPr lang="en-US" sz="2800" dirty="0" err="1" smtClean="0"/>
                <a:t>timesteps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75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86427" y="237103"/>
            <a:ext cx="10317989" cy="6434207"/>
            <a:chOff x="293400" y="1498214"/>
            <a:chExt cx="7123401" cy="4442090"/>
          </a:xfrm>
        </p:grpSpPr>
        <p:grpSp>
          <p:nvGrpSpPr>
            <p:cNvPr id="48" name="Group 47"/>
            <p:cNvGrpSpPr/>
            <p:nvPr/>
          </p:nvGrpSpPr>
          <p:grpSpPr>
            <a:xfrm>
              <a:off x="1066800" y="2290453"/>
              <a:ext cx="2349500" cy="444500"/>
              <a:chOff x="1066800" y="2290453"/>
              <a:chExt cx="2349500" cy="4445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6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01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36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71800" y="2290453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66800" y="2948471"/>
              <a:ext cx="4889500" cy="444500"/>
              <a:chOff x="1066800" y="2948471"/>
              <a:chExt cx="4889500" cy="444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6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0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3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0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4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76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11800" y="2948471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66800" y="4264507"/>
              <a:ext cx="2349500" cy="444500"/>
              <a:chOff x="1066800" y="4264507"/>
              <a:chExt cx="2349500" cy="4445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66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01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36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71800" y="4264507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6800" y="3606489"/>
              <a:ext cx="2984500" cy="444500"/>
              <a:chOff x="1066800" y="3606489"/>
              <a:chExt cx="2984500" cy="4445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6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01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3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71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606800" y="3606489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6800" y="4922525"/>
              <a:ext cx="2984500" cy="444500"/>
              <a:chOff x="1066800" y="4922525"/>
              <a:chExt cx="2984500" cy="4445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6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01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3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71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06800" y="4922525"/>
                <a:ext cx="444500" cy="444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658678" y="2290453"/>
              <a:ext cx="0" cy="364985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66800" y="1867546"/>
              <a:ext cx="5496732" cy="0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-211788" y="2795642"/>
              <a:ext cx="1371600" cy="36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smtClean="0"/>
                <a:t>Samples</a:t>
              </a:r>
              <a:endParaRPr lang="en-US" sz="2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28010" y="2222500"/>
              <a:ext cx="5003335" cy="322239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06800" y="2285741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41800" y="2289700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2171" y="2285741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1800" y="2285741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41800" y="3604818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76800" y="360877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07171" y="3604818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06800" y="426450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41800" y="4268466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2171" y="426450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11800" y="426450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41800" y="492023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76800" y="4924196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07171" y="4920237"/>
              <a:ext cx="444500" cy="444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9291" y="2175048"/>
              <a:ext cx="1367510" cy="36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(5, 8, 630)</a:t>
              </a:r>
              <a:endParaRPr lang="en-US" sz="2800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6800" y="1498214"/>
              <a:ext cx="1714500" cy="36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Input </a:t>
              </a:r>
              <a:r>
                <a:rPr lang="en-US" sz="2800" dirty="0" err="1" smtClean="0"/>
                <a:t>timesteps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0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8024" y="-1300830"/>
            <a:ext cx="9529476" cy="8209773"/>
            <a:chOff x="2225599" y="297922"/>
            <a:chExt cx="6360162" cy="5891437"/>
          </a:xfrm>
        </p:grpSpPr>
        <p:sp>
          <p:nvSpPr>
            <p:cNvPr id="37" name="TextBox 36"/>
            <p:cNvSpPr txBox="1"/>
            <p:nvPr/>
          </p:nvSpPr>
          <p:spPr>
            <a:xfrm rot="16200000">
              <a:off x="196450" y="2327071"/>
              <a:ext cx="4612922" cy="55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Input </a:t>
              </a:r>
              <a:r>
                <a:rPr lang="en-US" sz="4800" dirty="0" err="1" smtClean="0"/>
                <a:t>timesteps</a:t>
              </a:r>
              <a:endParaRPr lang="en-US" sz="4800" dirty="0"/>
            </a:p>
          </p:txBody>
        </p:sp>
        <p:sp>
          <p:nvSpPr>
            <p:cNvPr id="4" name="Rectangle 3"/>
            <p:cNvSpPr/>
            <p:nvPr/>
          </p:nvSpPr>
          <p:spPr>
            <a:xfrm rot="16200000">
              <a:off x="3543407" y="3749316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A</a:t>
              </a:r>
              <a:endParaRPr lang="en-US" sz="4800" dirty="0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3543407" y="2089992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C</a:t>
              </a:r>
              <a:endParaRPr lang="en-US" sz="48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543407" y="5408639"/>
              <a:ext cx="504235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985461" y="1728439"/>
              <a:ext cx="0" cy="31824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0800000">
              <a:off x="3720978" y="5593025"/>
              <a:ext cx="3584141" cy="59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 smtClean="0"/>
                <a:t>Samples</a:t>
              </a:r>
              <a:endParaRPr lang="en-US" sz="4800" dirty="0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4328187" y="1009517"/>
              <a:ext cx="3084771" cy="492060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5262880" y="3749316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C</a:t>
              </a: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5262880" y="2089992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C</a:t>
              </a:r>
              <a:endParaRPr lang="en-US" sz="4800" dirty="0"/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6982353" y="3749316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C</a:t>
              </a:r>
              <a:endParaRPr lang="en-US" sz="4800" dirty="0"/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982353" y="2089992"/>
              <a:ext cx="1161527" cy="1161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/>
                <a:t>B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0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900876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5336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70390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92463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rot="16200000" flipV="1">
            <a:off x="10218220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rot="16200000" flipV="1">
            <a:off x="819446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rot="16200000" flipV="1">
            <a:off x="6170709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219414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rot="16200000" flipV="1">
            <a:off x="2123198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387712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16200000" flipV="1">
            <a:off x="414695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587745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61028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94948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99380"/>
              <a:gd name="adj2" fmla="val 2166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587745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Feedforward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61028" y="2878588"/>
            <a:ext cx="3999744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PFS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94948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99380"/>
              <a:gd name="adj2" fmla="val 2166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5901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7313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725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0137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41548" y="2168307"/>
            <a:ext cx="1666988" cy="166698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chemeClr val="bg2"/>
                </a:solidFill>
              </a:rPr>
              <a:t>?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267275" y="-73187"/>
            <a:ext cx="708475" cy="8811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7" name="TextBox 16"/>
          <p:cNvSpPr txBox="1"/>
          <p:nvPr/>
        </p:nvSpPr>
        <p:spPr>
          <a:xfrm>
            <a:off x="3251070" y="4829556"/>
            <a:ext cx="274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trace</a:t>
            </a:r>
            <a:endParaRPr lang="en-US" sz="5400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10575041" y="3835295"/>
            <a:ext cx="1" cy="99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5819" y="4829556"/>
            <a:ext cx="3038444" cy="16619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prediction target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9608" y="863601"/>
            <a:ext cx="7168046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elapsed activity</a:t>
            </a:r>
            <a:endParaRPr lang="en-US" sz="5400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8193631" y="1694598"/>
            <a:ext cx="0" cy="47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Write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7200" y="2483004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Submit thesis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96300" y="2483003"/>
            <a:ext cx="3657600" cy="21298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Defend thesis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6957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7924800" y="3547945"/>
            <a:ext cx="5715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543607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912960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8506763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Word Input Layer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157354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</p:cNvCxnSpPr>
          <p:nvPr/>
        </p:nvCxnSpPr>
        <p:spPr>
          <a:xfrm flipH="1">
            <a:off x="610392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4058961" y="668060"/>
            <a:ext cx="3000977" cy="1682707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1962626" y="2878587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-987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32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826538" y="960774"/>
            <a:ext cx="3000976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 flipV="1">
            <a:off x="6400803" y="1509413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7" idx="3"/>
            <a:endCxn id="56" idx="2"/>
          </p:cNvCxnSpPr>
          <p:nvPr/>
        </p:nvCxnSpPr>
        <p:spPr>
          <a:xfrm rot="16200000" flipV="1">
            <a:off x="4880007" y="2887287"/>
            <a:ext cx="138933" cy="1218814"/>
          </a:xfrm>
          <a:prstGeom prst="bentConnector4">
            <a:avLst>
              <a:gd name="adj1" fmla="val 94904"/>
              <a:gd name="adj2" fmla="val 164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0"/>
            <a:endCxn id="57" idx="2"/>
          </p:cNvCxnSpPr>
          <p:nvPr/>
        </p:nvCxnSpPr>
        <p:spPr>
          <a:xfrm flipH="1">
            <a:off x="1390340" y="3427228"/>
            <a:ext cx="377583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741096" y="2608872"/>
            <a:ext cx="417325" cy="1219384"/>
          </a:xfrm>
          <a:prstGeom prst="bentConnector4">
            <a:avLst>
              <a:gd name="adj1" fmla="val 100897"/>
              <a:gd name="adj2" fmla="val 142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6962794" y="4663440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630639" y="5212075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87763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10000"/>
                  </a:schemeClr>
                </a:solidFill>
              </a:rPr>
              <a:t>Dropout 50%</a:t>
            </a:r>
          </a:p>
        </p:txBody>
      </p:sp>
      <p:cxnSp>
        <p:nvCxnSpPr>
          <p:cNvPr id="25" name="Straight Arrow Connector 24"/>
          <p:cNvCxnSpPr>
            <a:stCxn id="56" idx="0"/>
            <a:endCxn id="23" idx="2"/>
          </p:cNvCxnSpPr>
          <p:nvPr/>
        </p:nvCxnSpPr>
        <p:spPr>
          <a:xfrm flipH="1">
            <a:off x="2865203" y="3427227"/>
            <a:ext cx="377583" cy="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025250" y="1285605"/>
            <a:ext cx="3437157" cy="650273"/>
            <a:chOff x="1066800" y="2290453"/>
            <a:chExt cx="2349500" cy="444500"/>
          </a:xfrm>
        </p:grpSpPr>
        <p:sp>
          <p:nvSpPr>
            <p:cNvPr id="4" name="Rectangle 3"/>
            <p:cNvSpPr/>
            <p:nvPr/>
          </p:nvSpPr>
          <p:spPr>
            <a:xfrm>
              <a:off x="1066800" y="2290453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01800" y="2290453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6800" y="2290453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2290453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25250" y="2248240"/>
            <a:ext cx="7153002" cy="650273"/>
            <a:chOff x="1066800" y="2948471"/>
            <a:chExt cx="4889500" cy="444500"/>
          </a:xfrm>
        </p:grpSpPr>
        <p:sp>
          <p:nvSpPr>
            <p:cNvPr id="8" name="Rectangle 7"/>
            <p:cNvSpPr/>
            <p:nvPr/>
          </p:nvSpPr>
          <p:spPr>
            <a:xfrm>
              <a:off x="1066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1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36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06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41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1800" y="2948471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25250" y="4173510"/>
            <a:ext cx="3437157" cy="650273"/>
            <a:chOff x="1066800" y="4264507"/>
            <a:chExt cx="2349500" cy="444500"/>
          </a:xfrm>
        </p:grpSpPr>
        <p:sp>
          <p:nvSpPr>
            <p:cNvPr id="20" name="Rectangle 19"/>
            <p:cNvSpPr/>
            <p:nvPr/>
          </p:nvSpPr>
          <p:spPr>
            <a:xfrm>
              <a:off x="1066800" y="4264507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01800" y="4264507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36800" y="4264507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1800" y="4264507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25250" y="3210875"/>
            <a:ext cx="4366118" cy="650273"/>
            <a:chOff x="1066800" y="3606489"/>
            <a:chExt cx="2984500" cy="444500"/>
          </a:xfrm>
        </p:grpSpPr>
        <p:sp>
          <p:nvSpPr>
            <p:cNvPr id="16" name="Rectangle 15"/>
            <p:cNvSpPr/>
            <p:nvPr/>
          </p:nvSpPr>
          <p:spPr>
            <a:xfrm>
              <a:off x="1066800" y="3606489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01800" y="3606489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36800" y="3606489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3606489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06800" y="3606489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5250" y="5136145"/>
            <a:ext cx="4366118" cy="650273"/>
            <a:chOff x="1066800" y="4922525"/>
            <a:chExt cx="2984500" cy="444500"/>
          </a:xfrm>
        </p:grpSpPr>
        <p:sp>
          <p:nvSpPr>
            <p:cNvPr id="29" name="Rectangle 28"/>
            <p:cNvSpPr/>
            <p:nvPr/>
          </p:nvSpPr>
          <p:spPr>
            <a:xfrm>
              <a:off x="1066800" y="4922525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01800" y="4922525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36800" y="4922525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71800" y="4922525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6800" y="4922525"/>
              <a:ext cx="444500" cy="444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1428195" y="1285605"/>
            <a:ext cx="0" cy="53394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025250" y="666921"/>
            <a:ext cx="804134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25250" y="126614"/>
            <a:ext cx="250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 </a:t>
            </a:r>
            <a:r>
              <a:rPr lang="en-US" sz="2800" dirty="0" err="1" smtClean="0"/>
              <a:t>timesteps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54763" y="2027274"/>
            <a:ext cx="200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Samples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1968503" y="1211070"/>
            <a:ext cx="3586169" cy="79868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Rectangle 39"/>
          <p:cNvSpPr/>
          <p:nvPr/>
        </p:nvSpPr>
        <p:spPr>
          <a:xfrm>
            <a:off x="1968503" y="2159508"/>
            <a:ext cx="7345788" cy="8241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/>
          <p:nvPr/>
        </p:nvSpPr>
        <p:spPr>
          <a:xfrm>
            <a:off x="1968819" y="3131153"/>
            <a:ext cx="4538119" cy="8241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2" name="Rectangle 41"/>
          <p:cNvSpPr/>
          <p:nvPr/>
        </p:nvSpPr>
        <p:spPr>
          <a:xfrm>
            <a:off x="1968503" y="4089226"/>
            <a:ext cx="3586169" cy="8241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1968504" y="5060872"/>
            <a:ext cx="4538434" cy="82419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5554672" y="1340257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(1, 4, 630)</a:t>
            </a:r>
            <a:endParaRPr lang="en-US" sz="28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06938" y="3262643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(1, 5, 630)</a:t>
            </a:r>
            <a:endParaRPr lang="en-US" sz="28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6506938" y="5202814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(1, 5, 630)</a:t>
            </a:r>
            <a:endParaRPr lang="en-US" sz="28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579393" y="4219955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(1, 5, 630)</a:t>
            </a:r>
            <a:endParaRPr lang="en-US" sz="28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9314291" y="2299077"/>
            <a:ext cx="20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(1, 8, 630)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98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63</cp:revision>
  <cp:lastPrinted>2019-01-18T15:41:19Z</cp:lastPrinted>
  <dcterms:created xsi:type="dcterms:W3CDTF">2018-11-03T15:52:42Z</dcterms:created>
  <dcterms:modified xsi:type="dcterms:W3CDTF">2019-01-18T16:09:26Z</dcterms:modified>
</cp:coreProperties>
</file>