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058" y="501845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5058" y="403372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neurons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058" y="206424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058" y="9476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</a:t>
            </a:r>
            <a:r>
              <a:rPr lang="en-US" dirty="0" smtClean="0">
                <a:solidFill>
                  <a:schemeClr val="tx1"/>
                </a:solidFill>
              </a:rPr>
              <a:t>Layer (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5058" y="6003197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48350" y="5862521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48350" y="4877782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flipV="1">
            <a:off x="5848350" y="3893043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flipV="1">
            <a:off x="5848350" y="1923566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5058" y="107950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058" y="3048981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48350" y="938828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8350" y="2908304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02" y="4669233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2402" y="255907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402" y="150400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402" y="572431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5665694" y="5513295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5665694" y="4458218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5665694" y="3403141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42402" y="448925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5665694" y="1292987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2402" y="361415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5665694" y="2348064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9502" y="5134709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9502" y="3543171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9502" y="2747402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9502" y="5930478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4052794" y="5772603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4052794" y="4976834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4052794" y="4181065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9502" y="1951633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4052794" y="2589527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29502" y="4338940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4052794" y="3385296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93253" y="1951633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0462" y="923608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 with </a:t>
            </a:r>
            <a:r>
              <a:rPr lang="en-US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 Activation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0462" y="127839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 Activation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93253" y="2747402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SP2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32" name="Straight Arrow Connector 31"/>
          <p:cNvCxnSpPr>
            <a:stCxn id="30" idx="0"/>
            <a:endCxn id="13" idx="2"/>
          </p:cNvCxnSpPr>
          <p:nvPr/>
        </p:nvCxnSpPr>
        <p:spPr>
          <a:xfrm flipV="1">
            <a:off x="8016545" y="2589527"/>
            <a:ext cx="0" cy="157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28" idx="2"/>
          </p:cNvCxnSpPr>
          <p:nvPr/>
        </p:nvCxnSpPr>
        <p:spPr>
          <a:xfrm rot="10800000">
            <a:off x="6063755" y="1561502"/>
            <a:ext cx="229499" cy="709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3"/>
            <a:endCxn id="28" idx="2"/>
          </p:cNvCxnSpPr>
          <p:nvPr/>
        </p:nvCxnSpPr>
        <p:spPr>
          <a:xfrm flipV="1">
            <a:off x="5776086" y="1561502"/>
            <a:ext cx="287668" cy="709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8" idx="0"/>
            <a:endCxn id="29" idx="2"/>
          </p:cNvCxnSpPr>
          <p:nvPr/>
        </p:nvCxnSpPr>
        <p:spPr>
          <a:xfrm flipV="1">
            <a:off x="6063754" y="765733"/>
            <a:ext cx="0" cy="157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9502" y="5134709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9502" y="3543171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9502" y="2747402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9502" y="5930478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4052794" y="5772603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4052794" y="4976834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4052794" y="4181065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9502" y="1951633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4052794" y="2589527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29502" y="4338940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4052794" y="3385296"/>
            <a:ext cx="0" cy="15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93253" y="1951633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0462" y="923608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 with </a:t>
            </a:r>
            <a:r>
              <a:rPr lang="en-US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 Activation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0462" y="206777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 Activation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93253" y="2747402"/>
            <a:ext cx="3446584" cy="6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PFS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32" name="Straight Arrow Connector 31"/>
          <p:cNvCxnSpPr>
            <a:stCxn id="30" idx="0"/>
            <a:endCxn id="13" idx="2"/>
          </p:cNvCxnSpPr>
          <p:nvPr/>
        </p:nvCxnSpPr>
        <p:spPr>
          <a:xfrm flipV="1">
            <a:off x="8016545" y="2589527"/>
            <a:ext cx="0" cy="157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28" idx="2"/>
          </p:cNvCxnSpPr>
          <p:nvPr/>
        </p:nvCxnSpPr>
        <p:spPr>
          <a:xfrm rot="10800000">
            <a:off x="6063755" y="1561502"/>
            <a:ext cx="229499" cy="709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3"/>
            <a:endCxn id="28" idx="2"/>
          </p:cNvCxnSpPr>
          <p:nvPr/>
        </p:nvCxnSpPr>
        <p:spPr>
          <a:xfrm flipV="1">
            <a:off x="5776086" y="1561502"/>
            <a:ext cx="287668" cy="709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0"/>
            <a:endCxn id="29" idx="2"/>
          </p:cNvCxnSpPr>
          <p:nvPr/>
        </p:nvCxnSpPr>
        <p:spPr>
          <a:xfrm flipV="1">
            <a:off x="6063754" y="844671"/>
            <a:ext cx="0" cy="7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12</cp:revision>
  <dcterms:created xsi:type="dcterms:W3CDTF">2018-11-03T15:52:42Z</dcterms:created>
  <dcterms:modified xsi:type="dcterms:W3CDTF">2018-11-09T11:31:20Z</dcterms:modified>
</cp:coreProperties>
</file>