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9" r:id="rId3"/>
    <p:sldId id="360" r:id="rId4"/>
    <p:sldId id="362" r:id="rId5"/>
    <p:sldId id="356" r:id="rId6"/>
    <p:sldId id="357" r:id="rId7"/>
    <p:sldId id="361" r:id="rId8"/>
    <p:sldId id="3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3" d="100"/>
          <a:sy n="83" d="100"/>
        </p:scale>
        <p:origin x="1608" y="3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1524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76200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asm</a:t>
            </a:r>
            <a:r>
              <a:rPr lang="zh-CN" altLang="zh-CN" dirty="0" smtClean="0">
                <a:solidFill>
                  <a:srgbClr val="FF0000"/>
                </a:solidFill>
              </a:rPr>
              <a:t>一起</a:t>
            </a:r>
            <a:r>
              <a:rPr lang="zh-CN" altLang="zh-CN" dirty="0">
                <a:solidFill>
                  <a:srgbClr val="FF0000"/>
                </a:solidFill>
              </a:rPr>
              <a:t>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 set </a:t>
            </a:r>
            <a:r>
              <a:rPr lang="en-US" altLang="zh-CN" dirty="0"/>
              <a:t>disassembly-flavor </a:t>
            </a:r>
            <a:r>
              <a:rPr lang="en-US" altLang="zh-CN" dirty="0" smtClean="0"/>
              <a:t>  intel  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格式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  <a:endParaRPr lang="en-US" altLang="zh-CN" dirty="0" smtClean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  <a:endParaRPr lang="en-US" altLang="zh-CN" dirty="0"/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  <a:endParaRPr lang="en-US" altLang="zh-CN" dirty="0"/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  <a:endParaRPr lang="en-US" altLang="zh-CN" dirty="0" smtClean="0"/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  <a:endParaRPr lang="en-US" altLang="zh-CN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  <a:endParaRPr lang="en-US" altLang="zh-CN" dirty="0"/>
          </a:p>
          <a:p>
            <a:pPr lvl="1"/>
            <a:r>
              <a:rPr lang="en-US" altLang="zh-CN" dirty="0"/>
              <a:t>cd build</a:t>
            </a:r>
            <a:endParaRPr lang="en-US" altLang="zh-CN" dirty="0"/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如出错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apt-get install --reinstall </a:t>
            </a:r>
            <a:r>
              <a:rPr lang="en-US" altLang="zh-CN" dirty="0" err="1"/>
              <a:t>pkg-config</a:t>
            </a:r>
            <a:r>
              <a:rPr lang="en-US" altLang="zh-CN" dirty="0"/>
              <a:t> </a:t>
            </a:r>
            <a:r>
              <a:rPr lang="en-US" altLang="zh-CN" dirty="0" err="1"/>
              <a:t>cmake</a:t>
            </a:r>
            <a:r>
              <a:rPr lang="en-US" altLang="zh-CN" dirty="0"/>
              <a:t>-data 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  <a:endParaRPr lang="en-US" altLang="zh-CN" dirty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Ubuntu</a:t>
            </a:r>
            <a:r>
              <a:rPr lang="zh-CN" altLang="en-US" dirty="0" smtClean="0"/>
              <a:t>操作系统使用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987" y="838200"/>
            <a:ext cx="8401669" cy="5867400"/>
          </a:xfrm>
        </p:spPr>
        <p:txBody>
          <a:bodyPr/>
          <a:lstStyle/>
          <a:p>
            <a:r>
              <a:rPr lang="en-US" altLang="zh-CN" dirty="0" smtClean="0"/>
              <a:t>Gnome-system-monitor </a:t>
            </a:r>
            <a:r>
              <a:rPr lang="zh-CN" altLang="en-US" dirty="0" smtClean="0"/>
              <a:t>系统资源监控程序</a:t>
            </a:r>
            <a:r>
              <a:rPr lang="en-US" altLang="zh-CN" dirty="0" smtClean="0"/>
              <a:t>system monitor</a:t>
            </a:r>
            <a:endParaRPr lang="en-US" altLang="zh-CN" dirty="0" smtClean="0"/>
          </a:p>
          <a:p>
            <a:r>
              <a:rPr lang="en-US" altLang="zh-CN" dirty="0" smtClean="0"/>
              <a:t>Checkbox </a:t>
            </a:r>
            <a:r>
              <a:rPr lang="zh-CN" altLang="en-US" dirty="0" smtClean="0"/>
              <a:t>系统测试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磁盘使用情况分析器 </a:t>
            </a:r>
            <a:r>
              <a:rPr lang="en-US" altLang="zh-CN" dirty="0" err="1" smtClean="0"/>
              <a:t>DiskUsageAnalyzer</a:t>
            </a:r>
            <a:endParaRPr lang="en-US" altLang="zh-CN" dirty="0" smtClean="0"/>
          </a:p>
          <a:p>
            <a:r>
              <a:rPr lang="zh-CN" altLang="en-US" dirty="0"/>
              <a:t>字符映射表 </a:t>
            </a:r>
            <a:r>
              <a:rPr lang="en-US" altLang="zh-CN" dirty="0"/>
              <a:t>–</a:t>
            </a:r>
            <a:r>
              <a:rPr lang="zh-CN" altLang="en-US" dirty="0"/>
              <a:t>编码</a:t>
            </a:r>
            <a:r>
              <a:rPr lang="en-US" altLang="zh-CN" dirty="0"/>
              <a:t>/ </a:t>
            </a:r>
            <a:r>
              <a:rPr lang="zh-CN" altLang="en-US" dirty="0"/>
              <a:t>字体查看</a:t>
            </a:r>
            <a:r>
              <a:rPr lang="zh-CN" altLang="en-US" dirty="0" smtClean="0"/>
              <a:t>器 </a:t>
            </a:r>
            <a:endParaRPr lang="en-US" altLang="zh-CN" dirty="0"/>
          </a:p>
          <a:p>
            <a:r>
              <a:rPr lang="zh-CN" altLang="en-US" dirty="0"/>
              <a:t>改变开始栏位置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dock</a:t>
            </a:r>
            <a:endParaRPr lang="en-US" altLang="zh-CN" dirty="0" smtClean="0"/>
          </a:p>
          <a:p>
            <a:r>
              <a:rPr lang="en-US" altLang="zh-CN" dirty="0"/>
              <a:t>^ALT+T</a:t>
            </a:r>
            <a:r>
              <a:rPr lang="zh-CN" altLang="en-US" dirty="0"/>
              <a:t>调出终端</a:t>
            </a:r>
            <a:r>
              <a:rPr lang="en-US" altLang="zh-CN" dirty="0"/>
              <a:t>Terminal</a:t>
            </a:r>
            <a:r>
              <a:rPr lang="zh-CN" altLang="en-US" dirty="0"/>
              <a:t>图标 </a:t>
            </a:r>
            <a:r>
              <a:rPr lang="zh-CN" altLang="en-US" dirty="0" smtClean="0"/>
              <a:t> </a:t>
            </a:r>
            <a:r>
              <a:rPr lang="en-US" altLang="zh-CN" dirty="0" smtClean="0"/>
              <a:t>^-ALT-F1------F6</a:t>
            </a:r>
            <a:r>
              <a:rPr lang="zh-CN" altLang="en-US" dirty="0" smtClean="0"/>
              <a:t>切换</a:t>
            </a:r>
            <a:r>
              <a:rPr lang="en-US" altLang="zh-CN" smtClean="0"/>
              <a:t>TTY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启动栏添加应用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等改变顺序（运行右键）</a:t>
            </a:r>
            <a:endParaRPr lang="en-US" altLang="zh-CN" dirty="0" smtClean="0"/>
          </a:p>
          <a:p>
            <a:r>
              <a:rPr lang="en-US" altLang="zh-CN" dirty="0" smtClean="0"/>
              <a:t>Ubuntu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启动应用程序  添加</a:t>
            </a:r>
            <a:r>
              <a:rPr lang="en-US" altLang="zh-CN" dirty="0" err="1" smtClean="0"/>
              <a:t>terminal:gnome-terminal</a:t>
            </a:r>
            <a:endParaRPr lang="en-US" altLang="zh-CN" dirty="0" smtClean="0"/>
          </a:p>
          <a:p>
            <a:r>
              <a:rPr lang="zh-CN" altLang="en-US" dirty="0" smtClean="0"/>
              <a:t>在桌面创建文件夹或图标或快捷链接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桌面创建文件夹，复制文件进来。</a:t>
            </a:r>
            <a:endParaRPr lang="en-US" altLang="zh-CN" dirty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--no-install-recommends gnome-panel</a:t>
            </a:r>
            <a:endParaRPr lang="en-US" altLang="zh-CN" dirty="0" smtClean="0"/>
          </a:p>
          <a:p>
            <a:pPr lvl="1"/>
            <a:r>
              <a:rPr lang="en-US" altLang="zh-CN" dirty="0"/>
              <a:t>gnome-desktop-item-edit --create-new ~/</a:t>
            </a:r>
            <a:r>
              <a:rPr lang="zh-CN" altLang="en-US" dirty="0" smtClean="0"/>
              <a:t>桌面      </a:t>
            </a:r>
            <a:r>
              <a:rPr lang="zh-CN" altLang="en-US" dirty="0"/>
              <a:t>或</a:t>
            </a:r>
            <a:r>
              <a:rPr lang="en-US" altLang="zh-CN" dirty="0" smtClean="0"/>
              <a:t>Desktop</a:t>
            </a:r>
            <a:endParaRPr lang="en-US" altLang="zh-CN" dirty="0" smtClean="0"/>
          </a:p>
          <a:p>
            <a:r>
              <a:rPr lang="zh-CN" altLang="en-US" dirty="0"/>
              <a:t>大部分</a:t>
            </a:r>
            <a:r>
              <a:rPr lang="zh-CN" altLang="en-US" dirty="0" smtClean="0"/>
              <a:t>软件在 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/share/applications   </a:t>
            </a:r>
            <a:r>
              <a:rPr lang="zh-CN" altLang="en-US" dirty="0" smtClean="0"/>
              <a:t>就是个链接可看位置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2301</Words>
  <Application>WPS 演示</Application>
  <PresentationFormat>全屏显示(4:3)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微软雅黑</vt:lpstr>
      <vt:lpstr>Arial Unicode MS</vt:lpstr>
      <vt:lpstr>Segoe Print</vt:lpstr>
      <vt:lpstr>template2007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Ubuntu操作系统使用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花拉棒槌</cp:lastModifiedBy>
  <cp:revision>306</cp:revision>
  <cp:lastPrinted>2012-09-05T04:08:00Z</cp:lastPrinted>
  <dcterms:created xsi:type="dcterms:W3CDTF">2012-09-06T15:16:00Z</dcterms:created>
  <dcterms:modified xsi:type="dcterms:W3CDTF">2018-10-12T23:51:48Z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