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144" r:id="rId2"/>
    <p:sldId id="1145" r:id="rId3"/>
    <p:sldId id="1168" r:id="rId4"/>
    <p:sldId id="1088" r:id="rId5"/>
    <p:sldId id="1089" r:id="rId6"/>
    <p:sldId id="1090" r:id="rId7"/>
    <p:sldId id="1165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9" r:id="rId16"/>
    <p:sldId id="1100" r:id="rId17"/>
    <p:sldId id="1101" r:id="rId18"/>
    <p:sldId id="1102" r:id="rId19"/>
    <p:sldId id="1167" r:id="rId20"/>
    <p:sldId id="1103" r:id="rId21"/>
    <p:sldId id="1104" r:id="rId22"/>
    <p:sldId id="1228" r:id="rId23"/>
    <p:sldId id="1160" r:id="rId24"/>
    <p:sldId id="1146" r:id="rId25"/>
    <p:sldId id="1170" r:id="rId26"/>
    <p:sldId id="1171" r:id="rId27"/>
    <p:sldId id="1147" r:id="rId28"/>
    <p:sldId id="1150" r:id="rId29"/>
    <p:sldId id="1153" r:id="rId30"/>
    <p:sldId id="1152" r:id="rId31"/>
    <p:sldId id="1154" r:id="rId32"/>
    <p:sldId id="1041" r:id="rId33"/>
    <p:sldId id="1042" r:id="rId34"/>
    <p:sldId id="1043" r:id="rId35"/>
    <p:sldId id="1172" r:id="rId36"/>
    <p:sldId id="1054" r:id="rId37"/>
    <p:sldId id="1055" r:id="rId38"/>
    <p:sldId id="1056" r:id="rId39"/>
    <p:sldId id="1057" r:id="rId40"/>
    <p:sldId id="1058" r:id="rId41"/>
    <p:sldId id="1059" r:id="rId42"/>
    <p:sldId id="1060" r:id="rId43"/>
    <p:sldId id="1061" r:id="rId44"/>
    <p:sldId id="1062" r:id="rId45"/>
    <p:sldId id="1063" r:id="rId46"/>
    <p:sldId id="1173" r:id="rId47"/>
    <p:sldId id="1064" r:id="rId48"/>
    <p:sldId id="1065" r:id="rId49"/>
    <p:sldId id="1155" r:id="rId50"/>
    <p:sldId id="1158" r:id="rId51"/>
    <p:sldId id="1162" r:id="rId52"/>
    <p:sldId id="1163" r:id="rId53"/>
    <p:sldId id="1159" r:id="rId54"/>
    <p:sldId id="1076" r:id="rId55"/>
    <p:sldId id="1166" r:id="rId56"/>
    <p:sldId id="1077" r:id="rId57"/>
    <p:sldId id="1078" r:id="rId58"/>
    <p:sldId id="1079" r:id="rId59"/>
    <p:sldId id="1080" r:id="rId60"/>
    <p:sldId id="1081" r:id="rId61"/>
    <p:sldId id="1086" r:id="rId62"/>
    <p:sldId id="1174" r:id="rId63"/>
  </p:sldIdLst>
  <p:sldSz cx="9144000" cy="6858000" type="screen4x3"/>
  <p:notesSz cx="7302500" cy="9586913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79" autoAdjust="0"/>
    <p:restoredTop sz="94649" autoAdjust="0"/>
  </p:normalViewPr>
  <p:slideViewPr>
    <p:cSldViewPr snapToObjects="1">
      <p:cViewPr varScale="1">
        <p:scale>
          <a:sx n="98" d="100"/>
          <a:sy n="98" d="100"/>
        </p:scale>
        <p:origin x="6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6D-436C-9C85-804CFD5EC9B5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6D-436C-9C85-804CFD5EC9B5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6D-436C-9C85-804CFD5EC9B5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6D-436C-9C85-804CFD5EC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1T13:19:40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4-01T13:21:50.811"/>
    </inkml:context>
  </inkml:definitions>
  <inkml:trace contextRef="#ctx0" brushRef="#br0">18928 8696 0 0,'51'-31'0'0,"-39"26"0"31,-1-3 0-31,-3 3 4 0,-2 2 17 0,-1-2-5 32,0 1-1-32,-5 4-3 0,0-4-3 15,0 4 0 1,0-1 0-16,0-2 3 0,0 3 2 0,0-2 4 16,0-1 1-16,0 3-2 15,0-4-2 1,0 3-6-16,0 1-1 15,0-3 0-15,0 3 2 16,0-2 1-16,0-1 1 16,0 3 0-16,0 0 3 15,0 0-1-15,0 0 0 0,0 0-1 16,0 0-1-16,-2 8-3 16,-1 6-1-16,-3 2-2 15,-18 42-2-15,16-37-2 16,1-3 1-16,2 0-2 15,0-1 0-15,5 4 0 0,-1-3 1 16,-1 4 1 0,2-4-1-16,0 3 1 15,5 0 0-15,5-2-1 16,1-1-1-16,2-2 0 16,0-6-1-16,-2-6 3 15,0 0 2-15,-3-4 5 0,4-4 3 16,-3 0 4-1,1-1 3-15,-4 0 25 16,-1 0 35-16,-2-3 129 16,-1 0-61-16,0-2-38 0,-2-6-57 15,0 2-5-15,-4 1-7 16,-2-3-6-16,-1 5-7 16,-4-5-9-16,0 3-3 0,0 0-3 15,-4 0 2 1,2 3-2-16,-1 2 3 0,4 3-4 15,2 1-2-15,3 4 1 16,2 0-7-16,1 0-4 16,1 0 0-16,-1 0-4 15,1 0-1-15,1 0 5 16,1 14 0-16,2 4 0 16,17 41 3-16,-9-44-3 15,0-2 2-15,2-5 4 16,2 0 2-16,-2-4 6 15,-1-4-2-15,1-3 5 16,-1-3 1-16,-3-5 2 16,1 1 2-16,-2-3 2 15,-2 0-4-15,1-1 4 16,-6-2 2-16,-1 3 10 16,0 0 6-16,-5 5 0 15,1 3-6-15,-6 5-10 16,-1 0-6-16,1 3-6 15,0-1 2-15,4 6 0 16,1-3-3-16,4 3-4 0,1-3-5 16,3-1-4-16,-3-4-1 15,0 0-4-15,0 0 2 16,0 0 3-16,6 4 0 0,6-4 0 16,-3 0 6-1,2-5-157-15,4-3-158 0,-10-36 143 16</inkml:trace>
  <inkml:trace contextRef="#ctx0" brushRef="#br0" timeOffset="26295.745">20761 8819 13 0,'26'7'39'0,"-4"-2"-24"15,9 3-22 1,1-3 0-16,-5-4 6 16,-9 6 3-16,0-3 7 0,-10 1 15 15,5 3 7 1,-4-1 2-16,-4 1 0 15,2-5-18-15,-2 2-8 16,1-5-3-16,4 1 2 0,-2-2 3 16,-4 1 1-16,1-3-1 15,-5 3-2-15,0-2-4 16,0-1-1-16,7 3-1 16,14-5-1-16,-7 2 1 15,41-12 0-15,-42 6 4 16,-2-3 5-16,-1-1 7 15,1-4 0 1,-3 2-2-16,-3-1-3 0,1 3-1 16,-4 5 1-16,-1 7 19 15,3 1-1-15,-4 0-9 16,0 0-4-16,0 0 39 0,0 0 23 16,0 0 239-1,0 0-144-15,0 0-73 16,0 0-19-16,0 1-25 0,1 11-9 0,2 0-24 15,2-2 0 1,2 3-1 0,-1-3-1-16,-1-2 10 0,9-5 0 15,6 7 8-15,39 12 2 16,-41-35-10-16,0 4-2 16,-2-8-10-16,-4 3 0 15,-3 1 2-15,-1 0 0 0,-10-1 8 16,-1 3 2-16,-7-2 1 15,-3 3 0-15,-8 2 2 16,0 6 1-16,-4 2-8 16,1 5-4-16,4 8-10 15,4-3-5-15,8 6-9 16,2-3-5-16,2-4 1 16,3 1 1-16,1-2 3 15,3-3 0-15,2 0 0 16,-5-5-2-16,0 0 1 15,6 0-2-15,20-2 1 16,40-14 2-16,-39-2 0 16,-1 1 3-16,-10 2 5 15,-5-1 1-15,-11 8 9 0,-1 3 3 16,-12 5 0 0,-5 5-2-16,-12 11-7 0,-6 2-2 15,-2 7 5-15,2 3-1 0,9-2-1 16,3-4-2-1,11-4-11-15,7-2-2 16,9-7-5-16,5 3-1 16,10-12 2-16,1 0 3 15,2-12 5-15,1 0 1 16,-2-1 1-16,-4-2 1 16,-7 7 7-16,-7 3 3 0,-7 1 6 15,-6 0-2-15,-10 3-8 16,-6 1-16-16,-9 1-86 15,1-1 65-15</inkml:trace>
  <inkml:trace contextRef="#ctx0" brushRef="#br0" timeOffset="27712.793">16736 8795 0 0,'5'10'0'0,"1"-2"42"0,-3-3 5 16,-1 0-3-16,-2-5-1 15,-2 0-8-15,1 0-5 0,-1 0-9 16,1 0 3 0,-1 0-8-16,0 0-4 15,1 0-4-15,-1 0-3 16,1 0-2-16,-3 4 1 16,3-4 5-16,-1 0 3 0,0 0 25 15,1 4 5-15,-6-3 24 16,1 3 187-16,-4 0 11 15,1-4-150-15,-4 4-19 16,3-4-13-16,4 0-22 16,-4 0-32-16,0 0-14 15,-6 0-4-15,7 0-12 16,1 0-2-16,4 0-10 16,3 0-2-16,-1 0 0 15,1 0-3-15,-1 0 19 16,2 0 7-16,0 0 7 15,0-4-4-15,3 4 4 16,10-8-2-16,-8 7 17 16,0-4 7-16,-5 2 22 15,1-2 6-15,-1 2-6 16,0 3-8-16,-1-2-28 0,-1-1-10 16,-14 3-10-1,-18 8-2-15,-43 35 0 0,48-7 0 16,7 4 0-16,4-2 2 15,12-7 0-15,2-5 2 16,9-14 2-16,3-2 4 16,7-7 12-16,2-6 8 0,9-10 3 15,3-6-3-15,3-10-7 16,7-6-5-16,-10-1-6 16,-4 6 3-16,-10-1 12 15,-10 9 9-15,-2 6 10 16,-9 3 5-16,-6 3-8 15,1 5-7-15,-13 2-16 16,0 3-10-16,-4 8-11 16,-1 0-4-16,4 2-29 0,2 3-44 15,2 0 637 1,4-4-455-16</inkml:trace>
  <inkml:trace contextRef="#ctx0" brushRef="#br0" timeOffset="29328.268">19118 10597 20 0,'-21'5'64'0,"1"0"-7"15,1-5-34-15,8 3-18 16,1 2-1-16,2 8-2 15,3 0-2-15,1 4 0 16,-3 1 2-16,-3 3 8 16,-2 2 6-16,-5-3 10 15,0-2 3-15,1-3 12 0,0-3-2 16,4 0 3 0,3-3 10-16,2 4-25 15,4-3 21-15,3-1-39 16,0 0-5-16,5-1-4 15,0-4 0-15,3 0 29 16,0-3 39-16,0-2 184 16,-3-7-69-16,0-2-85 15,3-1-9-15,-4 6-26 16,4 0-9-16,-4 5-12 0,-4-3-3 16,-2 3-7-16,0 0-6 0,1 0-8 15,-2 3-4-15,-12 20 8 16,-40 41 0-1,47-42 2-15,-1-4-6 16,6-5-6-16,6-5-2 16,5 2-2-16,5-2 2 0,3-4 8 15,-5-4 6-15,-1-3 4 16,4-2 4-16,1-8 2 16,-1 4 2-16,1-1-9 15,-6-1-3-15,-4 6 6 16,-3 0 5-16,-4 2 10 15,0 1-2-15,1 2-8 16,-1 0-10-16,1 0-17 16,-9 5-5-16,-5 3-3 0,-2 20-3 15,-30 38 1 1,41-37 1-16,7-9 1 16,3-5 0-16,2-5 6 15,0-12 1-15,2-3 9 16,9-6 2-16,3-8 3 15,1 1 2-15,-3-6-2 0,-5 4-2 16,-5 1 1 0,-3 5-2-16,-2 9-5 0,-3-3-2 15,0 8-22-15,-2-3-35 16,2 1 29-16</inkml:trace>
  <inkml:trace contextRef="#ctx0" brushRef="#br0" timeOffset="30543.358">19113 6768 100 0,'-8'0'70'0,"3"0"-50"16,5 13-32-1,0 0 0-15,0 5 10 0,-2-1 2 16,-4 1 4 0,-4-2 8-16,-3-5 16 15,-3-3 9-15,-3 0 20 0,1-3 6 0,2 0 16 16,2 0 60 0,6 3 31-16,0 0-141 0,6 0-95 15,2 2-46 1,6-2 74-16,3 1 15 0,5-4 13 15,-1-2 10 1,6 2 13-16,0 0 14 16,1-5 66-16,2-2 50 15,-2-6-16-15,-1-1-11 0,-6 1-27 16,0-4 6 0,-7 6 28-16,-1-5-37 0,-5 4 2 15,-2-4-6-15,-6 6-26 16,0-3-16-16,-6 7-24 15,-1 2-8-15,-2 7-8 16,-3 2-2-16,-1 3-4 16,2 3 2-16,0 5 0 15,3-2-2-15,3 2 4 0,5 0-2 16,6-7 0 0,2-4 0-16,7 1 2 15,2-9 2-15,6-2 6 16,6-2 6-16,0-14 4 15,4-2 0-15,-2-9 0 16,2 1-4-16,0 1 0 0,-3-3 0 16,-4 7 14-16,-7 1 1 0,-9 7 14 15,-2 6 4 1,-4 4-6-16,-4 6-6 16,7-3-20-16,-1 0-8 15,-6 5-5-15,-16 8-5 0,-37 48 4 16,40-38 4-16,8-11-89 15,4-4-298-15</inkml:trace>
  <inkml:trace contextRef="#ctx0" brushRef="#br0" timeOffset="41028.336">19047 8792 0 0,'-2'0'0'16,"1"0"0"0,-1 0 0-16,0 0 0 15,1 0 9-15,-1 0 2 16,1 0-6-16,-1 0-3 0,2 0-2 15,0 0 0-15,0 0-1 16,0 0 1-16,0 0-1 16,0 0 1-16,0 0 0 15,0 0 0-15,6 0 0 16,4 0 0-16,1-3 0 16,-3 1 0-16,0 2 0 15,-1-3 0-15,-2 3 1 16,0-2-1-16,-1-1 6 15,-2 3 3-15,-2-1 6 16,0-3 2-16,0 4-3 16,0 0-5-16,0 0-5 15,0 0-3-15,0 0-1 16,0 0 0-16,0 0 0 16,-2 0 1-16,-1 5-1 0,0 0 0 15,-2 0 1 1,2-2-1-16,0 2 1 15,1-5-1-15,0 0 0 0,1 0 0 16,-1 0-1-16,1 0 0 16,-1 0-1-16,2 0-2 15,0 0-2-15,0 0 0 16,0 0 1-16,0 0 1 0,0 0 2 16,0 0 1-1,3 0 0-15,2-2 1 0,1-1-2 16,4 0-6-16,0 1-13 15,-1 2-8-15,3-3 18 16</inkml:trace>
  <inkml:trace contextRef="#ctx0" brushRef="#br0" timeOffset="48155.096">16554 8810 0 0,'0'0'0'0,"-1"0"0"15,-1 0 0-15,0 0 0 0,1 0 13 16,-1 0 4 0,1 0 0-16,-1 0-4 15,0 0-2-15,1 0-5 16,-1 0-2-16,0 0-2 15,1 0 0-15,-1 0 0 0,1 0 2 0,1 0 1 32,0 0 3-32,0 0 3 15,0 0 2-15,0 0 1 0,4 8 0 16,3 5-3-16,-1-4-2 0,-1 4-3 16,3 0-1-1,-6-8 1-15,3 0 1 16,-4-2 4-16,4 0 3 15,2 2 5-15,-7-5 2 0,0 0 3 16,0 0-3 0,0 0-12-16,0 0-3 0,0 0-3 15,0 0-1-15,0 0-2 16,0 0 1-16,0 0 0 16,0 0-1-16,0 0 1 15,0 0 1-15,0 0 1 16,0 0 2-16,-2 0 2 15,0 0 1-15,1 0 9 16,-1 0-3-16,0 0-5 16,1 5-2-16,-2 4 0 15,-1 4 3-15,1 0 6 16,-2 0 5-16,1 1 79 16,-17 38 190-16,14-39-77 15,1-4-99-15,3 3-32 16,-2-6-16-16,5 2-34 0,0-3-14 0,0-5-12 15,0 0 0 1,-2 0 4-16,1 0-2 16,-1 0 8-16,0 0 1 15,2 0-1-15,0 0 0 16,0 0-4-16,0 0-4 16,0 0-6-16,0 0 0 0,0 0-2 15,0 0 0-15,0 0 0 16,0-2 0-16,0 2 0 15,0-3 0-15,0 3 0 16,0-1-2-16,0-3 2 16,0 4 2-16,0-8 0 15,0-1 2-15,0 4 0 16,0 2-2-16,0-2-2 16,0 0 2-16,0 0-2 15,-1 0 0-15,1 2 0 16,-2 0 2-16,0 1-2 15,2 2 2-15,-1-3 0 16,1 3-2-16,0-2 0 0,0-1 2 16,0 3-4-1,-2-3 0-15,2 1-4 0,0 2 0 16,0-3 0 0,0 3 0-16,0-1 2 0,0-3 2 0,0 4 0 15,7 0 8-15,4-1-135 16,7-6-941-16</inkml:trace>
  <inkml:trace contextRef="#ctx0" brushRef="#br0" timeOffset="49415.424">19108 7048 10 0,'-23'18'39'0,"4"3"-27"0,1-7-10 16,4-1 6-1,1-13 10-15,0 3 5 0,0-3 7 16,4 0 0-16,-1-3-6 15,0-7-5-15,6 2-10 16,-1-5-3-16,5 0-5 16,8 1-1-16,5 2-1 15,3-5 0-15,3 4 0 16,-3-2 1-16,-3 4 1 16,-2 4-1-16,-3-3 1 15,0 3 0-15,0 0 2 16,0-3 2-16,2 3 1 15,-2-4 1-15,2 1-1 16,-2 0 0-16,0 0-2 16,-5 3 0-16,-1 0 3 0,-2 5 3 15,-2-3 4 1,2 3 0-16,0 0-6 16,0 0-2-16,0 0-6 15,0 0-1-15,0 0 0 16,0 0 1-16,0 0 0 0,0 0 1 15,0 0 1-15,0 0-1 16,0 0 1-16,0 0 0 0,0 0 4 16,0 0 2-16,3 0 10 15,1 0 12-15,-3-2 5 16,-1 2 24-16,0-3 77 16,0 3 124-16,0-2-146 15,0-1-65-15,-1 3-33 16,-1-3-9-16,0 3-14 15,1 0-9-15,-1 0-295 16,0 0-32-16,1 0 305 16</inkml:trace>
  <inkml:trace contextRef="#ctx0" brushRef="#br0" timeOffset="50897.51">21339 8754 0 0,'-15'12'0'0,"-1"0"0"16,2-3 0 0,5-4 16-16,0-8 16 0,1-4 1 15,1-4-4 1,1-3-8-16,-1 1-2 15,4-5 3-15,-2 1-2 0,4 5-5 16,1 3-3-16,0 4-6 16,0 5-3-16,1-3-3 15,-1 3 0-15,0 0 0 16,0 0 0-16,0 0 0 16,0 0 1-16,0 0 4 15,2 3 3-15,1 14 5 16,0 1 6-16,43 42 0 0,-42-43-2 15,3-4-6 1,2-3-1-16,1-5-2 16,5-5 1-16,-3-5 0 15,1 0 7-15,2-8-2 16,-6-3-2-16,-2-2-4 16,-4 1-1-16,-6-1-1 0,-2 0-1 15,-6 5 4-15,-2 1 1 0,0 7 6 16,-1 5 50-1,4 5 62-15,-1 4 74 16,3 7-95-16,3-3-37 16,5 5-60-16,1 3-7 15,4-2 3-15,0 2 1 0,3-3 5 16,-2-1 4-16,3-5 6 16,-5-6 7-16,3-1 15 15,-2-5 6-15,3-2 11 16,-8 2-8-16,0-3-19 15,0 3-10-15,0-5-1 16,6-9-1-16,-3-2 4 16,-3 3 4-16,-14-35-4 15,-2 43-4-15,0 5-10 16,3 0-10-16,-2 5-4 16,1 7-4-16,1 3-2 15,3 1 0-15,2 2 4 16,2-1 0-16,6-4-2 15,0-5-2-15,6-3 2 16,6-2 2-16,0-6 4 0,0 0 2 16,-3-2 0-1,-1-1 2-15,-3 2 6 16,-5 0 2-16,-1 4 6 16,-1 0-2-16,0 0-4 0,1 0-2 15,-22 8 0-15,-41 29 2 16,37-17 2-16,6 3-6 0,6-2-6 15,2-3-2-15,13-14-12 16,2-4 0-16,11-1 6 16,1-6 4-16,7-10 6 15,-2-1 4-15,1-5-2 16,-6 6-2-16,-2 4 4 16,-6 5 2-16,-6 3 4 15,-3 5 2-15,-5 0-8 16,6 0-2-16,0 0-104 15,1 0 443-15,-1 0-289 16</inkml:trace>
  <inkml:trace contextRef="#ctx0" brushRef="#br0" timeOffset="52545.708">19343 10781 39 0,'-20'12'53'0,"0"1"-36"16,2 2-14-16,7-2-4 16,1 0 1-16,-1-2 0 15,3-2 0-15,-4 1 1 16,-2 3-1-16,-4 0 1 15,-1-4-1-15,0-1-1 16,1 0-11-16,0-11 8 16</inkml:trace>
  <inkml:trace contextRef="#ctx0" brushRef="#br0" timeOffset="83294.895">13658 8257 107 0,'-11'-7'99'0,"-9"-5"-16"31,1 3-45-31,4 1-15 0,1 4 28 0,0-1 0 16,-3 5 201-16,-3 0 141 15,-3 5-160-15,-6-1-38 16,0 4-15-16,-3 5-33 16,-3 5-45-16,-2 5-24 15,-5 10-10-15,2 11-9 16,4 9 0-16,4 8-5 16,10 0-3-16,2 8-6 15,-2-3-5-15,4 3-3 0,0-3 5 16,5-5 6-1,13-5 2-15,10-3 3 0,1-1-1 16,2-12 5 0,-5-1 7-16,-1-12 24 0,1-3-7 15,-5-5-18 1,0-3-5-16,-6-9-40 0,3 1-3 16,3-5-3-1,-3-3-8-15,0 0-4 0,0 0-4 16,0 0-25-16,7 10-20 15,1 11-70-15,21 48-53 16,-52-47 109 0</inkml:trace>
  <inkml:trace contextRef="#ctx0" brushRef="#br0" timeOffset="84195.028">13862 8757 137 0,'34'-52'114'0,"-47"44"-22"0,2 3 11 16,11 4 494 0,-7-4-226-16,12 7-154 0,-5-2-27 0,-2 0-78 15,2 0-10 1,-1 0-12 0,-1 0-14-16,1 0-19 15,-4 8-9-15,-10 19-9 0,-36 37 0 16,27-32-8-16,0 5-5 0,8 4-6 15,-1-1 1 1,1 6 1-16,2-2 2 0,-2 1-4 16,0 1 0-1,5-1-4-15,1 2-1 0,5-8-3 16,2-4 0 0,4-9-1-16,3-7-4 0,5-1-3 15,3-5-1-15,2-5-2 0,1-4-1 16,-1-5-1-1,10 1-3-15,-5-8-11 0,1-8-22 16,-6-2-64 0,-12-8-70-16,-2-19-252 0,-5 2-795 15,-10-26 900 1</inkml:trace>
  <inkml:trace contextRef="#ctx0" brushRef="#br0" timeOffset="84419.671">13749 8238 259 0,'18'0'1310'0,"-8"1"-452"16,9 7-819-16,10 0-20 0,2 10 27 15,-1 4 6-15,-6-1-14 16,-4-3-11-16,1 0-10 15,-12-5-26-15,6-4-91 16,-4-6-54-16,0-11 69 16</inkml:trace>
  <inkml:trace contextRef="#ctx0" brushRef="#br0" timeOffset="88104.955">14053 9541 1519 0,'-19'18'1061'16,"11"9"-1089"0,3 7-97-16,5 19-129 0,-3 18 146 15</inkml:trace>
  <inkml:trace contextRef="#ctx0" brushRef="#br0" timeOffset="88734.904">14560 8752 253 0,'-21'18'831'0,"15"17"-626"16,-1 4-114-16,4 18 34 16,-8 5 23-16,4 21 8 15,-1 17-51-15,-9 14-44 16,2 11-13-16,-9 14-6 15,-8 10 3-15,-7 7 18 0,7-2 4 0,-11-6-7 32,6-5-9-32,3-19-22 0,0 6-11 15,5-22-10-15,-5-16 0 16,-4-19-24-16,1-15-40 16,-3-22-128-16,-4-15-74 15,-1-39 139-15</inkml:trace>
  <inkml:trace contextRef="#ctx0" brushRef="#br0" timeOffset="89008.395">14478 8189 234 0,'32'7'1043'0,"-32"9"-267"16,10 6-653-16,14 14-155 16,-3 5 14-16,3 4-32 15,-8-1-58-15,-1 4 10 0,5 4 23 16</inkml:trace>
  <inkml:trace contextRef="#ctx0" brushRef="#br0" timeOffset="93905.313">14898 9175 0 0,'-7'-4'0'0,"6"0"0"15,-1-6 0-15,2-1 0 16,0-2 0-16,0-2 0 16,-2-1 0-16,-2 7 0 15,0-4 0-15,1 5 0 16,0 3 0-16,-2 0 0 0,-3 2 0 15,2 1 8 1,-2 2 9-16,1-3 2 0,1 3 0 16,1 0-2-1,3 0-1-15,1 0-3 16,1 0-2-16,0 0-4 16,0 0-1-16,0 0 0 0,0 0 1 15,0 0 2-15,0 0 2 31,0 0 4-31,0 0 1 0,14 0 2 0,7 0 0 0,42-18-4 16,-49 9-2 0,4 4 0-16,-2-1-1 0,0 4-1 31,2-1 0-31,0 1 1 0,-2-1 0 0,0 1 0 16,-2-4 0-1,-3 4-2-15,1-1 6 0,-4-2 0 16,-2 0 0-16,-4 5 1 15,-2-3 3-15,-2 3 0 16,1 0 24-16,-1 0-4 16,0 0-16-16,-7 0-13 15,-11 0 0-15,4 0 0 16,-40 5 18-16,43-2 9 16,2-3 0-16,1 0-12 15,-1 0-13-15,6 5-36 16,2-2-51-16,0 2-11 15,3-5-6-15,0 0-5 0,0 0 20 16,3 13 51 0</inkml:trace>
  <inkml:trace contextRef="#ctx0" brushRef="#br0" timeOffset="94795.185">15453 8324 30 0,'-4'5'52'16,"1"5"-22"-16,0-1-15 15,1 3 4-15,2-3 13 16,2 1 1-16,1 1 0 16,0-1 4-16,2 3 0 0,-2-5-3 15,2 5 18-15,2 1 0 0,2 7 84 16,22 48 222-1,-30-37-221-15,1 7-55 0,-2 7-12 16,-3-1 2 0,-4 9 9-16,1 5-12 0,-5 4 9 15,3 11-2 1,-2 11-4-16,-3 0-2 0,4 10-14 16,-1-8-12-16,3-5-11 15,-1-12-5-15,0-12-5 16,2-3-5-16,-2-23-8 15,6-3-1 1,2-15-21-16,-1-14-31 0,1-12-213 16,1-16 162-16</inkml:trace>
  <inkml:trace contextRef="#ctx0" brushRef="#br0" timeOffset="96195.291">15674 7832 72 0,'2'23'76'0,"3"-2"-20"16,1-3-38-16,12 12-5 15,3-3 4-15,6 2 7 16,4 2 1-16,3-4-8 0,4 7-3 15,-6-4 1 1,-1 6 8-16,-5 2 24 0,-9 3 16 16,6 10 260-1,-7 2-48-15,0 11-171 16,-6 12-9-16,-9 3-2 16,3 8-30-16,-8 4 7 0,-5-1 6 15,-6 2 4-15,-11 1-2 0,-11-1 0 16,7-31-21-1,-1 0-6-15,-38 43 0 16,-16 10-8-16,5-11-7 16,22-46-18-1,29-30-13-15,1 3-106 16,-86 78 568-16,-21-10-395 0</inkml:trace>
  <inkml:trace contextRef="#ctx0" brushRef="#br0" timeOffset="100585.146">22696 7725 107 0,'38'120'107'0,"-52"-97"-14"15,-2 6-56-15,1 11-29 0,-2 3 24 0,-6 10 36 31,-4 8 390-31,-7 1-151 0,-3 3-128 0,-3 14-84 16,3 8-11 0,6 8 0-16,4 6-2 15,6-6-14-15,2-3-20 16,4-1-23-16,6 1-4 0,7 4-9 16,12-35-3-1,-1 0-3-15,25 39-1 0,13 1-2 16,7-22 1-16,-8-27 1 15,-3-7-1-15,-4-8 1 16,-2-7-4-16,-2-12-1 16,0-4 0-16,-4-10-33 15,-2-8-33-15,5-5-197 16,1-17-226-16,0-5-25 16</inkml:trace>
  <inkml:trace contextRef="#ctx0" brushRef="#br0" timeOffset="101554.911">23143 8456 206 0,'-13'18'151'0,"0"8"-90"16,5-4-23-16,2 17 402 16,-1 1-78-16,2 3-143 15,1 5-65-15,-3-1-54 16,-6 1-22-16,0-4-26 16,-1 1-5-16,8-2 1 15,1-1-2-15,6-5-8 0,6 1-7 16,-2-2-13-1,11-2-1-15,1-4-7 0,-2 1 0 16,12-9-1 0,-1-1-3-16,3-11-4 0,5-1 1 15,-2-9-54 1,-3-4-40-16,-7-19-190 0,-4-16-330 0,-10-22 39 31</inkml:trace>
  <inkml:trace contextRef="#ctx0" brushRef="#br0" timeOffset="101696.083">23259 8008 386 0,'-18'30'1589'0,"10"12"-1373"16,11 16-216-1,4-2 1-15,4 5 2 16,-1-3 0-16,-1-11-39 16,2-2-49-16,1-24-223 15,-1-9-938-15,-3-28 1078 16</inkml:trace>
  <inkml:trace contextRef="#ctx0" brushRef="#br0" timeOffset="102254.935">23519 9384 189 0,'8'19'160'0,"-8"12"501"15,0 4-344-15,3 11-157 16,-9 6 8-16,-15 14-34 16,-13 8-51-16,-25 14-47 15,-13 9-33-15,-25-7-91 0,-6-7-120 16,-8-22 120-1</inkml:trace>
  <inkml:trace contextRef="#ctx1" brushRef="#br0">24187 8422 0,'0'-31'0,"31"31"188,0 0-172,0 62 15,1-31-16,-32 0-15,31 0 16,-31 0 0,31 0-16,-31 31 15,0-31 1,0 156 15,0-125-31,0 156 31,0-187-15,0 31-16,0 0 16,-31-31-1,31 0-15,0 0 16,0 0 15,-31-31 0,-32 31 1,32 0-32,0 0 31,0-31 125,0 0-140</inkml:trace>
  <inkml:trace contextRef="#ctx1" brushRef="#br0" timeOffset="779.693">24249 8111 0,'31'0'15,"1"0"-15,-1 0 16,0 0 0,0 0-1,31 0-15,0 62 16,31-62 15,-93 31-31,0 0 172</inkml:trace>
  <inkml:trace contextRef="#ctx1" brushRef="#br0" timeOffset="1704.81">24622 8608 0,'32'0'47,"-1"0"-31,0 0 46,0 0-46,31 0 15,-31 0 16,0 0-31,0 0-1,0 0 17,0 0-1</inkml:trace>
  <inkml:trace contextRef="#ctx1" brushRef="#br0" timeOffset="2654.836">24902 8422 0,'0'31'78,"0"0"-62,0 0 0,0 31-1,0 0 16,0-31-31,-31 0 32,31 32 93,0-32-110,0 0 1,-31-31 140</inkml:trace>
  <inkml:trace contextRef="#ctx1" brushRef="#br0" timeOffset="3909.609">25027 8484 0,'0'31'47,"31"0"-32,-31 0 16,0 0-15,0 0 0,0 0-16,0 0 15,0 0 17,0 1-32,31-32 31,-31 31-16,0 0 17,0 0-32,0 0 31,0 0 0</inkml:trace>
  <inkml:trace contextRef="#ctx1" brushRef="#br0" timeOffset="5263.575">25027 7862 0,'31'0'78,"0"0"-62,-31 31-16,62 0 31,-31 32-15,62 123 15,-62-93 0,-31-62-15,0 0 0,0 1-16,31-1 15,-31 31 1,32 0-16,-32 124 47,0-155-47,0 94 15,0-94 1,0 62 0,0 0-1,0 1 17,0-63-17,0 31 1,0-31-16,0 0 15,0 31 1,0-31 0,0 93 15,0-92-31,-32 61 16,32-31-1,-31 0 1,31 31-16,-62 1 0,-31 216 47,93-248-47,-31 1 0,-31 30 31,62-62-15,-31-31 93,-1 31-93,1-31-1,0 0-15,-31 0 16</inkml:trace>
  <inkml:trace contextRef="#ctx1" brushRef="#br0" timeOffset="6508.582">18840 4692 0,'-31'0'15,"0"0"16,0 0-31,-1 0 0,1 0 16,0 0-16,-31 0 31,31 0-31,0 0 16,-31 63 0,0-1-16,-63 93 31,63-62 0,31-62-15,31 32-1,0-32 1,0 31 15,0 62 0,0-93-31,31 31 16,0 1 0,31 30-16,94 93 31,-63-124 0,-124-62 110</inkml:trace>
  <inkml:trace contextRef="#ctx1" brushRef="#br0" timeOffset="8175.918">19120 5221 0,'0'31'188,"0"0"-188,0 0 15,0 0 1,0 31 0,31 0 15,-31-31-31,0 1 47,31-32-32,-31 31 1,31 0-16,-31 0 31,31-31 0,-31-31 110,0 0-125</inkml:trace>
  <inkml:trace contextRef="#ctx1" brushRef="#br0" timeOffset="8773.927">19244 4879 0,'31'0'63,"0"31"-63,0-31 15,-31 31 17,0 0 15,0 62-32,0-62-15</inkml:trace>
  <inkml:trace contextRef="#ctx1" brushRef="#br0" timeOffset="9469.823">19430 5314 0,'32'0'32,"-1"0"14,0 0 17,0 0-32,0 0-31,0 0 31</inkml:trace>
  <inkml:trace contextRef="#ctx1" brushRef="#br0" timeOffset="10269.734">19772 5159 0,'0'31'79,"32"31"-64,-32 0 1,0 0-1,0 31 1,0-62 0,0 1-16,0-1 203,0 0-188</inkml:trace>
  <inkml:trace contextRef="#ctx1" brushRef="#br0" timeOffset="10828.084">20114 5873 0,'0'31'109,"0"1"-62</inkml:trace>
  <inkml:trace contextRef="#ctx1" brushRef="#br0" timeOffset="11670.064">20643 5469 0,'31'0'63,"0"31"-48,0 32-15,-31-1 16,31 0 0,32 124-1,-32 591 17,-31-621-17,-31 123 1,-32-248-1,63 1-15,-62-32 47,31 0-47,0 0 32,31-32-1,-62 32-31,31-62 15,31 31 1,0-93 0</inkml:trace>
  <inkml:trace contextRef="#ctx1" brushRef="#br0" timeOffset="12403.889">20705 5034 0,'31'0'31,"31"62"-15,-30-62-1,30 32 17,-62-1 15,31 0-32,0 0 16,-31 0-31</inkml:trace>
  <inkml:trace contextRef="#ctx1" brushRef="#br0" timeOffset="13058.334">21576 4413 0,'31'0'31,"0"31"-15,0 0-16,187 249 31,-125-187-31,31 218 16,63 248-1,-156-279 1,-31-156 0,0 62-1,-31-123-15,-63-63 31,32 0-31,-124 31 16,30 31 15,94-62-31,0 31 16,31-31 15,0 93 0,31-62-31,0 0 16</inkml:trace>
  <inkml:trace contextRef="#ctx1" brushRef="#br0" timeOffset="13985.808">17938 11312 0,'-62'31'78,"-62"62"-63,61-62 1,1 31-16,0 1 0,0-1 16,0 31-16,-125 342 31,187 31 0,0-373-15,0 32-16,94 154 15,-94-185-15,93 92 47,-62-186 16,-31 31-16</inkml:trace>
  <inkml:trace contextRef="#ctx1" brushRef="#br0" timeOffset="14639.618">18249 13021 0,'0'31'47,"0"31"-31,0 0-16,-62 63 31,-31 341 0,93-373-15,31 0 15,0-93 32,0 0-48,0 0-15,-31-31 16,0-155 15,0 93-15</inkml:trace>
  <inkml:trace contextRef="#ctx1" brushRef="#br0" timeOffset="15174.993">18187 12306 0,'31'0'15,"31"0"17,-31 0 46,-31 31-78,94 31 31,-63 32-31</inkml:trace>
  <inkml:trace contextRef="#ctx1" brushRef="#br0" timeOffset="15930.108">18747 13549 0,'31'0'78,"62"0"-63,-62 0-15,0 0 16,62 0 15,-62 0-31,1 0 16,-1 0 0,31 0 15,-31-31 16,0 31 0</inkml:trace>
  <inkml:trace contextRef="#ctx1" brushRef="#br0" timeOffset="16450.068">19089 13239 0,'0'62'47,"0"0"-32,0 93 1,0-62 15,0-61-31,0-1 16,31-31-16,-31 31 78,0 0-47,-31-31 16</inkml:trace>
  <inkml:trace contextRef="#ctx1" brushRef="#br0" timeOffset="17046.922">19462 13239 0,'31'31'31,"0"31"-31,-31 0 16,0-31 0,31 31-1,-31 0-15,0 32 16,0-63-16,0 62 31,0-62 0,0-124 63</inkml:trace>
  <inkml:trace contextRef="#ctx1" brushRef="#br0" timeOffset="17700.045">19772 12617 0,'32'0'31,"-1"0"1,0 0-17,0 0 1,31 31-1,0 31 17</inkml:trace>
  <inkml:trace contextRef="#ctx1" brushRef="#br0" timeOffset="18695.935">20114 13643 0,'0'31'172,"0"0"-156,0 0 0,0 0-1,-31 62 1,-497 31 15,186-30-15</inkml:trace>
  <inkml:trace contextRef="#ctx1" brushRef="#br0" timeOffset="19623.185">21296 13114 0,'0'0'0,"0"-31"15,0 62 79,0 31-78,62 187-1,-31-156-15,31 249 31,-62-155-15,0-94-16,0 31 16,0-31-16,-93 32 31,31-94 0,31-31 0,-31 0-15,-94-31 15,32-32 1,93 63-32,0-31 0,-32-62 15</inkml:trace>
  <inkml:trace contextRef="#ctx1" brushRef="#br0" timeOffset="20194.808">21265 12617 0,'31'0'47,"0"0"-15,0 0-32,-31 31 46,0 0-30,31-31-16,0 0 16</inkml:trace>
  <inkml:trace contextRef="#ctx1" brushRef="#br0" timeOffset="20943.298">22197 11964 0,'32'0'0,"-1"63"15,31-1 1,31 62-16,-31 0 16,63 156-1,30 0 1,32 403 15,-187-372 0,0-249-15,0 0-16,0 1 16,-31-32-1,-32 0 32,32 0-47,31 0 16,-31-31 62,31 31-78,-62 31 31,31-31-31</inkml:trace>
  <inkml:trace contextRef="#ctx1" brushRef="#br0" timeOffset="23049.959">18436 8080 0,'-63'0'94,"32"31"-78,-62 31-1,62-62 1,-31 62 0,31-31-16,-31 31 31,62-30-15,0 30 15,0-31-16,62 31 1,62 93 15,-93-124-31,31 63 32,-62-63-17,31-31-15,1 0 156,-1 31-156,-31 0 16</inkml:trace>
  <inkml:trace contextRef="#ctx1" brushRef="#br0" timeOffset="24149.929">18405 8391 0,'31'0'15,"31"0"17,-31 0-17,0 62 17,0 0-1,0-62-16,-31 31-15,0 31 32,31-31-1,0 31 0,-31-31-15,31-31 15,1 0-15,-1 0 140,0 0-109,0 0-16</inkml:trace>
  <inkml:trace contextRef="#ctx1" brushRef="#br0" timeOffset="24789.685">18684 8266 0,'31'0'31,"1"0"0,-1 0-31,-31 31 125</inkml:trace>
  <inkml:trace contextRef="#ctx1" brushRef="#br0" timeOffset="25319.847">19120 8608 0,'31'0'15,"0"31"17,0-31-17,0 31 17,-31 0 61</inkml:trace>
  <inkml:trace contextRef="#ctx1" brushRef="#br0" timeOffset="26219.466">19586 8453 0,'0'31'78,"31"0"-63,-31 31-15,0 0 16,31 94 0,0-63-1,-31 155 17,0-185-32,0 61 31,0-93-31,0 0 15,-31 0 17,0-31-32,0 31 15,0-31 17,0 0-1,0 0 0,0 0-15,-1 0-1,1 0 1,31-31 0</inkml:trace>
  <inkml:trace contextRef="#ctx1" brushRef="#br0" timeOffset="26917.067">19462 8173 0,'31'0'16,"0"0"15,0 0-15,-31 31 15,31-31 16</inkml:trace>
  <inkml:trace contextRef="#ctx1" brushRef="#br0" timeOffset="27910.018">19804 8018 0,'31'0'16,"0"0"31,0 62-16,31 31 0,-62-62-31,62 31 16,-62 0-16,62 1 16,32 185 15,-63-92 0,-31-94-15,0 0-1,0-31 17,0 0 15,0 0-32,-31 31 16,0-31-15,-1-31 93,32 31-109,0 32 16</inkml:trace>
  <inkml:trace contextRef="#ctx1" brushRef="#br0" timeOffset="90609.9">15109 6650 0,'31'0'235,"31"0"-220,1 0-15,-32 0 0,93 31 32,0-31-1,-93 0-15,1 0 15,92 0 0,-93 0-31,187 0 31,-156 0-31,31 31 32,-62-31-17,0 0-15,0 0 16,0 0-16,0 0 15,63 0 17,-1 0-32,-62 0 15,31 0 17,-31 0-32,32 0 31,-1 0-16,124 0 17,-155 0-17,0 0 1,1 0 109,30 0-109,31 0-1,-31 0 1,0 0-16,-31 0 15,1 0-15,-1 0 16,0 0 15,-31-31 47,62-31-46,-62 0-32,31 31 31,0-31-15,0 31-1,-31 0 1,0-31-1,0 30 17,0 1-17,0 0 1,0 0 0,-31 0-1,0 0-15,31 0 47,0 0-31,-31 31 15,0-93-15,-31 31 15,31 30-16,31 1-15,-32 0 16,1 0 0,0 0 77,-31 31-93,31 0 16,-62 0 15,31-31-15,-1 31-16,-61-31 16,93 31-1,0 0-15,-125 0 31,1 0 1,124 0-32,-62 0 15,30 0 1,-61 0 0,0 0 15,93 0-16,-1 0-15,-61 0 16,62 0-16,-31 0 16,-156 0 15,94 0 0,93 0-31,0 0 16,0 0-1,-63 0 17,32 31-1,31 0-15,0 0-1,0-31 16,0 0-31,0 31 47,0-31-47,31 31 32,-31-31 30,31 31-15,-31-31-31,31 32-1,-32-32-15,32 31 31,0 0-15,-31 0-16,31 31 94,0-31-79,0 93 17,0-93-32,0 0 156,0 1-156,0 61 31,0-62-15,0 0-16,0 0 15,0 0 314</inkml:trace>
  <inkml:trace contextRef="#ctx1" brushRef="#br0" timeOffset="116489.722">12560 12462 0,'31'0'250,"0"0"-188,0 0-31,0 0-15,0 0 0,31 0 15,1 0-31,-1 31 31,0-31 0,-31 0-31,0 0 0,0 0 16,31 0 0,125 0-1,-63 0 32,-93 0-47,0 0 31,-31-31-15,32 31 0,30 0 15,-31 0-15,0 0-1,31 0 1,-31 0-1,0 0 126,0 0-125,125 0-1,30 31 1,-92 0-16,30-31 16,-31 0 15,-62 0 0,0 0-15,32 0-1,-1 0 1,-31 0-16,93 0 31,-93 0-31,0 0 0,156 0 47,-125 0-47,31 0 16,63-31 15,-94 31-15,0 0-16,0 0 15,32 0 1,-63 0-16,31 0 15,124 31 17,-92 0-17,-63-31-15,124 31 16,-30 0 15,-63-31-31,93 31 16,125-31 15,-249 0-31,31 0 16,94 0-1,-32 31 1,-31-31-16,63 0 16,-63 0-1,187 0 1,-218 0-1,0 0-15,0 0 16,1 0 0,-32 0-1,31 0-15,-31 0 16,124 0 15,-92 0-31,30 0 0,0 0 16,-31 0-1,125 0 1,-63 0 0,-31 0-1,-61 0-15,61 0 16,-31 0-16,93 0 16,1 0-1,-94 0-15,156 0 31,-187 0 1,0 0 15,0 0-47,31-31 15,31-31 16,-62 0-15,63 0 0,-32 62-16,-31-94 31,0 94 63,0-31-94,-31 0 31,31 31-15,-31-31-1,0 0 16,0-31 1,0 31-32,0-31 31,0 31 94,-31 31-109,0-31-16,-31-1 0,0 1 31,31 0-31,-94 0 15,1-31 17,93 31-17,-31 31 1,-32-31 15,32 0-31,-93 31 31,124 0-31,-63-31 0,-30 0 47,93 31-15,0 0-32,-62-31 31,62 31-31,-32 0 0,32 0 15,0 0 1,0 0-16,-155 0 16,61 0 15,94 0-15,0 0-16,-31 0 15,0-31-15,-32 31 31,32 0-31,-31 0 16,-125 0 15,125 0-31,31 0 0,-94 0 32,94 0-32,-155 0 31,123 0-16,63 0 1,0 0-16,-155 31 31,123-31-31,-216 31 32,154 0-1,63-31-31,0 0 15,-31 0 1,-125 31 15,0-31 1,156 0-1,31 0-16,0 0-15,-31 0 16,-31 0 0,30 0-16,-154 0 31,186 0-15,-94 0-1,63 0 1,31 0 15,0 0 32,0 0-48,0 0 1,0 0-16,-94 0 31,63-31-31,31 31 16,-62 0-1,62 0-15,0-31 16,-32 31 0,32 0-1,0 0 1,0-31-1,0 31-15,-62-31 16,0 0 0,-32-1-1,-30 1 1,124 31 15,0 0 125,0 0-156,-63 0 0,32 0 16,-31 0-16,31 0 31,-1 0-31,-92 0 32,124 0-1,0 0 47,-31 0-62,-1 0-1,-61 31 1,62 1-1,-31-32-15,62 0 47,-1 31 16,1-31-63,-93 31 31,93-31-31,-62 31 31,30 0-15,32-31 0,-31 31 15,31 0 0,0 0-31,0-31 16,31 31 93,0 0-93,-31-31-16,31 31 15,0 0 1,-31 0 0,31 0-1,0 1 1,-31-32 15,31 31 0,-31 0 1,31 0-32,0 0 15,0 62 16,31-93 94,-31 31-109,31-31-16,0 0 31,0 31-15,31-31 0,62 31 15,-92-31-31,30 0 15,-62 31 1,31-31 31,62 0-16,-62 31-31,0-31 0,0 32 16,0-32 31</inkml:trace>
  <inkml:trace contextRef="#ctx1" brushRef="#br0" timeOffset="147579.917">1585 13611 0,'-31'0'203,"0"0"-203,0 0 31,0 0 0,0 0-15,0 0 15,31 32-15,-31-32-16,-1 0 16,32 31-1,-62-31 1,31 31 15,-31 0-15,31 0-1,-93 62 17,61-93-1,63 31 31,0 0-30,0 0-17,-31-31 1,31 31-16,0 32 15,-31 92 17,0-62-1,31-62-31,0 0 16,0 0-1,0 0 16,0 1-15,0-1 15,0 0-15,62 31 15,-31 0 16,1-62-31,-32 31-1,31 0 1,31 31 15,0 0 0,-31-30-31,0-1 32,0-31-32,0 62 15,0-31 1,0-31 0,32 31-1,-63 0 110,31 0-125,31-31 31,-31 62-31,0-62 16,93 62 15,-92-31-15,-1 1-16,0-32 16,-31 31 15,31-31 31,31 31-62,156 31 47,-187-31-47,31-31 16,-31 31-16,62 0 31,-62-31-31,0 0 16,1 0-16,30 0 31,0 31 0,-31-31-31,31 0 16,-31 0-16,63 0 15,123 0 17,-92 0 15,-94 0-47,31 0 15,-31 31 1,186-31 15,-154 0-31,61 31 31,-62-31-15,-31 31-16,63-31 16,123 63 15,-124-63 0,-61 0-15,-1 0-16,0 31 0,31-31 31,218 31 0,-125 0 0,-62 0-31,-61-31 16,30 0 0,186 31 31,-154-31-47,123 0 31,-186 31-31,32-31 0,92 0 15,-93 0 1,-31 0 0,94 0-1,-63 31-15,218-31 32,-187 0-32,0 0 15,32 0 1,154 0 15,-248 0-31,94 0 31,-32 0-31,-31 0 16,-31 0 0,31 0-16,32 0 15,-1 0 1,0 0-16,32 0 31,-94 0-31,62 0 16,0 0-1,1 0 1,30 0 15,-31-31-31,-31 31 16,94 0-1,-125 0 1,0 0 0,0 0-16,0-31 0,31 31 15,0 0 1,-30 0-16,30 0 16,0 0-1,-31 0 1,62-31-16,-31 31 15,-30 0-15,30 0 16,0-31 0,0 31-1,62 0 1,-92 0-16,-1 0 16,62 0-1,-31 0 1,0-31-1,32 31 1,-32 0-16,31-62 31,-62 62-15,0 0-16,31 0 16,32-63-1,-1 63 1,-62 0-16,31-31 31,-31 0-31,0 31 16,0-31-16,32 31 15,-32-31 1,31 0 15,0 0-31,-31 31 78,0-31-62,0 0 0,0 0 15,-31 0-31,31 0 15,1-32 1,-1-30 0,-31 31 15,31 31-31,-31-31 16,0 31-1,0-31 1,31-32-1,-31 1-15,31 62 16,-31-31 0,31 0 15,-31 31-31,0 0 47,0-1-47,0 1 31,0 0-15,-31 31-1,31-31-15,-31 0 16,0 0 15,0 0-31,-32-62 31,1 93-15,31-31 0,0 0-1,31 0 1,-31 31-16,0 0 31,0-32-15,0 1-16,-63-31 15,32 31 1,-31-31 0,31 31-1,0 0 1,31 0 0,0 31-16,-1-31 31,1 31-16,31-31-15,-62 0 16,0-1 0,31 1-16,0 31 15,0-31 1,0 31 31,0 0-32,-1 0-15,1-31 16,-93 31 0,62-31-16,-63 0 15,32 0 1,62 31 0,-31-31-1,31 0 1,0 31-16,0 0 62,0 0-46,-32 0 0,32 0-16,-93 0 31,93 0-16,0 0 1,0-31 31,0 31-16,-1 0-15,1 0-16,0 0 15,0 0 1,0 0 0,0 0-16,0 0 15,0 0 1,0 0 0,31-31-1,-31 31 1,0 0-1,0 0 1,-1 0-16,1 0 16,-31 0-1,31 0 17,0 0-32,-31 31 15,0-31 1,31 0-1,-1 0 1,-30 0 0,31 0-1,-62 0 1,31 0 0,31 0-1,0 0 32,-1 0-47,-92 0 31,-31 0-15,92 0 0,32-31-1,0 31-15,0 0 16,0 0-1,0-31 1,-62 31 0,31 0-16,-63-31 31,94 31-15,0 0-16,0-32 15,0 32 1,-62 0-1,30 0 17,32 0-32,-62 0 15,31 0-15,0 0 16,-32 0 0,1 0-1,0 0 1,62 0-16,-94 0 31,63 32-31,31-32 16,-31 0-16,0 0 15,0 0 1,-32 0 15,63 0-15,-31 0-16,31 0 15,0 0 1,0 0 0,-31 0-16,-1 0 31,32 31-31,-62-31 31,62 0-31,0 0 16,0 0-1,0 0-15,0 0 16,-94 0 0,63 0-1,31 0 1,-31 0-16,31 0 16,-31 0-1,31 0 1,-1 0-1,1 0 1,-62 0 0,31 0-1,31 0-15,-62 0 16,-1 0 0,32 0-1,0 0 1,31 0-1,-31 0 1,31 0 0,-32 0-1,32 0 1,-93 0 0,93 0-1,-156-63 1,125 63-1,31 0-15,0 0 16,-62-31 0,-1 31-16,32-31 31,31 31-15,0 0-1,0 0 1,0 0-16,-31 0 31,0 0-15,30 0-16,1 0 31,0 0-31,0 0 31,0 0-15,0 0-16,0 0 31,31 31-15,-62 0-1,-32-31 1,63 63 0,-31-63-1,31 31 1,0-31 46,0 0-46,-62 31 0,30 0-1,1-31-15,0 0 31,31 0-15,31 31 15,0 0 16,-31 0-31,-31-31-1,62 31 1,-31 0 0,31 0-1,-31-31-15,31 31 16,0 0 296,0 1-296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这就是时空图。</a:t>
            </a:r>
          </a:p>
          <a:p>
            <a:pPr eaLnBrk="1" hangingPunct="1"/>
            <a:r>
              <a:rPr lang="en-US" altLang="zh-CN" dirty="0"/>
              <a:t>OP</a:t>
            </a:r>
            <a:r>
              <a:rPr lang="zh-CN" altLang="en-US" dirty="0"/>
              <a:t>表示一条指令。</a:t>
            </a:r>
          </a:p>
          <a:p>
            <a:pPr eaLnBrk="1" hangingPunct="1"/>
            <a:r>
              <a:rPr lang="zh-CN" altLang="en-US" dirty="0"/>
              <a:t>原来</a:t>
            </a:r>
            <a:r>
              <a:rPr lang="en-US" altLang="zh-CN" dirty="0" err="1"/>
              <a:t>Unpipelined</a:t>
            </a:r>
            <a:r>
              <a:rPr lang="zh-CN" altLang="en-US" dirty="0"/>
              <a:t>时候一条指令执行完了，才能执行另外一条指令。现在几条指令可以</a:t>
            </a:r>
            <a:r>
              <a:rPr lang="en-US" altLang="zh-CN" dirty="0"/>
              <a:t>overlap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5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史先俊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复杂运算简化 </a:t>
            </a: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识别乘积的顺序（</a:t>
            </a:r>
            <a:r>
              <a:rPr lang="en-US" altLang="zh-CN" dirty="0"/>
              <a:t>Recognize sequence of products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识别产品（编译生成对的机器程序）的顺序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4802087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2484" y="4802087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[(i-1)*n 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  # 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 # 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33AD8E0-3F24-4066-82BE-920EEBEC6F22}"/>
                  </a:ext>
                </a:extLst>
              </p14:cNvPr>
              <p14:cNvContentPartPr/>
              <p14:nvPr/>
            </p14:nvContentPartPr>
            <p14:xfrm>
              <a:off x="313200" y="1588680"/>
              <a:ext cx="8820000" cy="412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33AD8E0-3F24-4066-82BE-920EEBEC6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40" y="1579320"/>
                <a:ext cx="8838720" cy="41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程序行为中严重依赖执行环境的方面，程序员要编写容易优化的代码，以帮助编译器。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将字符串转换为小写的函数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31242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/>
              <a:t>形式</a:t>
            </a:r>
            <a:r>
              <a:rPr lang="en-US" altLang="zh-CN" dirty="0"/>
              <a:t>—-- </a:t>
            </a:r>
            <a:r>
              <a:rPr lang="zh-CN" altLang="en-US" dirty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strlen</a:t>
            </a:r>
            <a:r>
              <a:rPr lang="en-US" sz="2400" kern="0" dirty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/>
              <a:t>: </a:t>
            </a:r>
            <a:r>
              <a:rPr lang="zh-CN" altLang="en-US" dirty="0"/>
              <a:t>函数调用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程序员自己做代码移动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  <a:r>
              <a:rPr lang="en-US" altLang="zh-CN" dirty="0">
                <a:latin typeface="Courier New" panose="02070309020205020404" pitchFamily="49" charset="0"/>
              </a:rPr>
              <a:t>—</a:t>
            </a:r>
            <a:r>
              <a:rPr lang="zh-CN" altLang="en-US" dirty="0">
                <a:latin typeface="Courier New" panose="02070309020205020404" pitchFamily="49" charset="0"/>
              </a:rPr>
              <a:t>每次都要读出来再加写回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altLang="zh-CN" dirty="0"/>
              <a:t>#2</a:t>
            </a:r>
            <a:r>
              <a:rPr lang="en-US" dirty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直接访问存储结构</a:t>
            </a:r>
            <a:endParaRPr lang="en-US" altLang="zh-CN" dirty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编译器不知道函数什么时候被调用，会不会在别处修改了内存，特别是并行化后，改变顺序的优化等。</a:t>
            </a:r>
            <a:endParaRPr lang="en-US" altLang="zh-CN" dirty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编译器保守的方法是不断的读和写内存，即使这样效率不高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在循环中累积</a:t>
            </a:r>
            <a:r>
              <a:rPr lang="en-US" altLang="zh-CN" dirty="0"/>
              <a:t>—</a:t>
            </a:r>
            <a:r>
              <a:rPr lang="zh-CN" altLang="en-US" dirty="0"/>
              <a:t>用寄存器别名替换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/>
              <a:t>要点           </a:t>
            </a:r>
            <a:r>
              <a:rPr lang="en-US" altLang="zh-CN" dirty="0"/>
              <a:t>--</a:t>
            </a:r>
            <a:r>
              <a:rPr lang="zh-CN" altLang="en-US" dirty="0"/>
              <a:t>本章</a:t>
            </a:r>
            <a:r>
              <a:rPr lang="en-US" altLang="zh-CN" dirty="0"/>
              <a:t>PPT</a:t>
            </a:r>
            <a:r>
              <a:rPr lang="zh-CN" altLang="en-US" dirty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复杂运算简化</a:t>
            </a:r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现代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流水线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未流水化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新操作只能在旧操作结束后开始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路流水化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可以同时处理至多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个操作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10244" name="Group 12"/>
          <p:cNvGrpSpPr/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/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25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4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看</a:t>
            </a:r>
            <a:r>
              <a:rPr lang="en-US" altLang="zh-CN" dirty="0"/>
              <a:t>2</a:t>
            </a:r>
            <a:r>
              <a:rPr lang="zh-CN" altLang="en-US" dirty="0"/>
              <a:t>个例子</a:t>
            </a:r>
            <a:r>
              <a:rPr lang="en-US" altLang="zh-CN" dirty="0"/>
              <a:t>----</a:t>
            </a:r>
            <a:r>
              <a:rPr lang="zh-CN" altLang="en-US" dirty="0"/>
              <a:t>循环展开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r>
              <a:rPr lang="en-US" sz="2400" dirty="0"/>
              <a:t>Length = n</a:t>
            </a:r>
          </a:p>
          <a:p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/</a:t>
            </a:r>
            <a:r>
              <a:rPr lang="zh-CN" altLang="en-US" sz="2400" dirty="0"/>
              <a:t>费用</a:t>
            </a:r>
            <a:r>
              <a:rPr lang="en-US" sz="2400" dirty="0"/>
              <a:t>Overhead</a:t>
            </a:r>
          </a:p>
          <a:p>
            <a:pPr lvl="1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/>
              <a:t>slope               T=</a:t>
            </a:r>
            <a:r>
              <a:rPr lang="en-US" altLang="zh-CN" dirty="0"/>
              <a:t>368+Slope*n    </a:t>
            </a:r>
            <a:r>
              <a:rPr lang="zh-CN" altLang="en-US" dirty="0"/>
              <a:t>怎么减小？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/>
            <p:nvPr/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v-&gt;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    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 = IDENT;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</a:t>
            </a:r>
            <a:r>
              <a:rPr lang="en-US" dirty="0"/>
              <a:t> </a:t>
            </a:r>
            <a:r>
              <a:rPr lang="zh-CN" altLang="en-US" dirty="0"/>
              <a:t>经常开销的来源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r>
              <a:rPr lang="zh-CN" altLang="en-US" dirty="0"/>
              <a:t>多级流水线：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15…………</a:t>
            </a:r>
          </a:p>
          <a:p>
            <a:r>
              <a:rPr lang="zh-CN" altLang="en-US" dirty="0"/>
              <a:t>多流水线</a:t>
            </a:r>
            <a:r>
              <a:rPr lang="en-US" altLang="zh-CN" dirty="0"/>
              <a:t>/</a:t>
            </a:r>
            <a:r>
              <a:rPr lang="zh-CN" altLang="en-US" dirty="0"/>
              <a:t>多线程</a:t>
            </a:r>
            <a:r>
              <a:rPr lang="en-US" altLang="zh-CN" dirty="0"/>
              <a:t>-</a:t>
            </a:r>
            <a:r>
              <a:rPr lang="zh-CN" altLang="en-US"/>
              <a:t>超线程、</a:t>
            </a:r>
            <a:r>
              <a:rPr lang="zh-CN" altLang="en-US" dirty="0"/>
              <a:t>多核心</a:t>
            </a:r>
            <a:endParaRPr lang="en-US" altLang="zh-CN" dirty="0"/>
          </a:p>
          <a:p>
            <a:r>
              <a:rPr lang="zh-CN" altLang="en-US" dirty="0"/>
              <a:t>每类功能部件 </a:t>
            </a:r>
            <a:r>
              <a:rPr lang="en-US" altLang="zh-CN" dirty="0"/>
              <a:t>&gt;=1</a:t>
            </a:r>
            <a:r>
              <a:rPr lang="zh-CN" altLang="en-US" dirty="0"/>
              <a:t>：如整数加、浮点加等</a:t>
            </a:r>
            <a:endParaRPr lang="en-US" altLang="zh-CN" dirty="0"/>
          </a:p>
          <a:p>
            <a:r>
              <a:rPr lang="zh-CN" altLang="en-US" dirty="0"/>
              <a:t>乱序执行：执行顺序与代码顺序可能不一致</a:t>
            </a:r>
            <a:endParaRPr lang="en-US" altLang="zh-CN" dirty="0"/>
          </a:p>
          <a:p>
            <a:r>
              <a:rPr lang="zh-CN" altLang="en-US" dirty="0"/>
              <a:t>分支预测、投机执行：不确定条件是否正确就执行，但是结果不放到寄存器或内存  </a:t>
            </a:r>
            <a:r>
              <a:rPr lang="en-US" altLang="zh-CN" dirty="0"/>
              <a:t>----</a:t>
            </a:r>
            <a:r>
              <a:rPr lang="zh-CN" altLang="en-US" dirty="0"/>
              <a:t>性能开销</a:t>
            </a:r>
            <a:r>
              <a:rPr lang="en-US" altLang="zh-CN" dirty="0"/>
              <a:t>-</a:t>
            </a:r>
            <a:r>
              <a:rPr lang="zh-CN" altLang="en-US" dirty="0"/>
              <a:t>惩罚</a:t>
            </a:r>
            <a:endParaRPr lang="en-US" altLang="zh-CN" dirty="0"/>
          </a:p>
          <a:p>
            <a:r>
              <a:rPr lang="zh-CN" altLang="en-US" dirty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都是超标量，</a:t>
            </a:r>
            <a:r>
              <a:rPr lang="en-US" dirty="0"/>
              <a:t>Intel: </a:t>
            </a:r>
            <a:r>
              <a:rPr lang="zh-CN" altLang="en-US" dirty="0"/>
              <a:t>从</a:t>
            </a:r>
            <a:r>
              <a:rPr lang="en-US" dirty="0"/>
              <a:t>Pentium (1993)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个浮点加法                    延迟：完成运算所需要的总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但能够被流水  </a:t>
            </a:r>
            <a:r>
              <a:rPr lang="en-US" altLang="zh-CN" dirty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24" y="288758"/>
            <a:ext cx="5117776" cy="2530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Combine4</a:t>
            </a:r>
            <a:r>
              <a:rPr lang="en-US" altLang="zh-CN" dirty="0"/>
              <a:t>-P355</a:t>
            </a:r>
            <a:r>
              <a:rPr lang="zh-CN" altLang="en-US" dirty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/>
              <a:t>)    </a:t>
            </a:r>
            <a:r>
              <a:rPr lang="en-US" dirty="0" err="1"/>
              <a:t>acc</a:t>
            </a:r>
            <a:r>
              <a:rPr lang="en-US" dirty="0"/>
              <a:t>=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altLang="zh-CN" dirty="0"/>
              <a:t>OP</a:t>
            </a:r>
            <a:r>
              <a:rPr lang="en-US" dirty="0"/>
              <a:t> data[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延迟界限：任何必须按照严格顺序完成合并运算的函数所需要的最小</a:t>
            </a:r>
            <a:r>
              <a:rPr lang="en-US" altLang="zh-CN" sz="2400" dirty="0"/>
              <a:t>CPE</a:t>
            </a:r>
            <a:r>
              <a:rPr lang="zh-CN" altLang="en-US" sz="2400" dirty="0"/>
              <a:t>值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        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	# 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	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*d 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	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	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1066800"/>
            <a:ext cx="8594725" cy="55626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3600" b="1" i="1" dirty="0"/>
              <a:t>性能比时间复杂度更重要</a:t>
            </a:r>
            <a:endParaRPr lang="en-US" altLang="zh-CN" sz="3600" b="1" dirty="0"/>
          </a:p>
          <a:p>
            <a:pPr>
              <a:defRPr/>
            </a:pPr>
            <a:r>
              <a:rPr lang="zh-CN" altLang="en-US" dirty="0"/>
              <a:t>常数因子也很重要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数据表示</a:t>
            </a:r>
            <a:r>
              <a:rPr lang="en-US" altLang="zh-CN" dirty="0"/>
              <a:t>/</a:t>
            </a:r>
            <a:r>
              <a:rPr lang="zh-CN" altLang="en-US" dirty="0"/>
              <a:t>结构、过程、循环（重点优化内循环）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程序是怎样被编译和执行的</a:t>
            </a:r>
            <a:r>
              <a:rPr lang="en-US" altLang="zh-CN" dirty="0"/>
              <a:t>---</a:t>
            </a:r>
            <a:r>
              <a:rPr lang="zh-CN" altLang="en-US" dirty="0"/>
              <a:t>编译器友好的代码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理解编译器的能力与局限性很重要！！！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现代处理器</a:t>
            </a:r>
            <a:r>
              <a:rPr lang="en-US" altLang="zh-CN" dirty="0"/>
              <a:t>/</a:t>
            </a:r>
            <a:r>
              <a:rPr lang="zh-CN" altLang="en-US" dirty="0"/>
              <a:t>存储系统是怎么运作的</a:t>
            </a:r>
            <a:r>
              <a:rPr lang="en-US" altLang="zh-CN" dirty="0"/>
              <a:t>-CPU/RAM</a:t>
            </a:r>
            <a:r>
              <a:rPr lang="zh-CN" altLang="en-US" dirty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怎样测量程序性能、确定“瓶颈”</a:t>
            </a:r>
            <a:r>
              <a:rPr lang="en-US" altLang="zh-CN" dirty="0"/>
              <a:t>---</a:t>
            </a:r>
            <a:r>
              <a:rPr lang="en-US" altLang="zh-CN" b="1" dirty="0" err="1">
                <a:solidFill>
                  <a:srgbClr val="FF0000"/>
                </a:solidFill>
              </a:rPr>
              <a:t>valgrind</a:t>
            </a:r>
            <a:r>
              <a:rPr lang="en-US" altLang="zh-CN" dirty="0"/>
              <a:t>  </a:t>
            </a:r>
            <a:r>
              <a:rPr lang="en-US" altLang="zh-CN" dirty="0" err="1"/>
              <a:t>gprof</a:t>
            </a: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profiler</a:t>
            </a:r>
            <a:r>
              <a:rPr lang="zh-CN" altLang="en-US" b="1" dirty="0">
                <a:solidFill>
                  <a:srgbClr val="FF0000"/>
                </a:solidFill>
              </a:rPr>
              <a:t>代码剖析程序</a:t>
            </a:r>
            <a:r>
              <a:rPr lang="en-US" altLang="zh-CN" b="1" dirty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67988" y="1255072"/>
          <a:ext cx="6003925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>
                <a:latin typeface="Calibri" panose="020F0502020204030204" pitchFamily="34" charset="0"/>
              </a:rPr>
              <a:t>CPE</a:t>
            </a:r>
            <a:r>
              <a:rPr lang="zh-CN" altLang="en-US" sz="2800" dirty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851" t="13960" r="21321" b="5720"/>
          <a:stretch>
            <a:fillRect/>
          </a:stretch>
        </p:blipFill>
        <p:spPr>
          <a:xfrm>
            <a:off x="1" y="228600"/>
            <a:ext cx="4343400" cy="6205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9" y="381000"/>
            <a:ext cx="4459471" cy="577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6042155"/>
            <a:ext cx="4619625" cy="7837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/>
              <a:t>Idea        </a:t>
            </a:r>
            <a:r>
              <a:rPr lang="zh-CN" altLang="en-US" dirty="0"/>
              <a:t>对元素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i+k-1</a:t>
            </a:r>
            <a:r>
              <a:rPr lang="zh-CN" altLang="en-US" dirty="0"/>
              <a:t>合并运算            补</a:t>
            </a:r>
            <a:r>
              <a:rPr lang="en-US" altLang="zh-CN" dirty="0"/>
              <a:t>0~k-1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</a:t>
            </a:r>
            <a:r>
              <a:rPr lang="zh-CN" altLang="en-US" dirty="0"/>
              <a:t>一定 要 乘以 </a:t>
            </a:r>
            <a:r>
              <a:rPr lang="en-US" dirty="0"/>
              <a:t> K</a:t>
            </a:r>
          </a:p>
          <a:p>
            <a:pPr eaLnBrk="1" hangingPunct="1">
              <a:defRPr/>
            </a:pPr>
            <a:r>
              <a:rPr lang="zh-CN" altLang="en-US" sz="2400" dirty="0"/>
              <a:t>只有保持能够执行该操作的所有功能单元的流水线都是满的，程序才能达到这个操作的吞吐量界限 。</a:t>
            </a:r>
            <a:r>
              <a:rPr lang="en-US" altLang="zh-CN" sz="2400" dirty="0"/>
              <a:t>K&gt;=C</a:t>
            </a:r>
            <a:r>
              <a:rPr lang="zh-CN" altLang="en-US" sz="2400" dirty="0"/>
              <a:t>容量</a:t>
            </a:r>
            <a:r>
              <a:rPr lang="en-US" altLang="zh-CN" sz="2400" dirty="0"/>
              <a:t>*L</a:t>
            </a:r>
            <a:r>
              <a:rPr lang="zh-CN" altLang="en-US" sz="2400" dirty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片段的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优化编译器</a:t>
            </a:r>
            <a:r>
              <a:rPr lang="en-US" altLang="zh-CN" dirty="0"/>
              <a:t>---</a:t>
            </a:r>
            <a:r>
              <a:rPr lang="zh-CN" altLang="en-US" sz="2800" dirty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7620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提供从程序到机器的有效映射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寄存器分配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代码选择与排序（调度）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不要</a:t>
            </a:r>
            <a:r>
              <a:rPr lang="en-US" dirty="0"/>
              <a:t> (</a:t>
            </a:r>
            <a:r>
              <a:rPr lang="zh-CN" altLang="en-US" dirty="0"/>
              <a:t>通常</a:t>
            </a:r>
            <a:r>
              <a:rPr lang="en-US" dirty="0"/>
              <a:t>)</a:t>
            </a:r>
            <a:r>
              <a:rPr lang="zh-CN" altLang="en-US" dirty="0"/>
              <a:t>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潜在的函数副作用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利用多线程多核并行，提高程序并行性</a:t>
            </a:r>
            <a:r>
              <a:rPr lang="en-US" altLang="zh-CN" dirty="0"/>
              <a:t>-</a:t>
            </a:r>
            <a:r>
              <a:rPr lang="zh-CN" altLang="en-US" dirty="0"/>
              <a:t>降低数据相关</a:t>
            </a:r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</a:t>
            </a:r>
            <a:r>
              <a:rPr lang="en-US" altLang="zh-CN" b="0" dirty="0"/>
              <a:t> </a:t>
            </a:r>
            <a:r>
              <a:rPr lang="zh-CN" altLang="en-US" b="0" dirty="0"/>
              <a:t>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6731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数据的范围可能比变量类型对应的范围更小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低级别优化往往降低程序可读性和模块性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程序易出错，难以修改和扩展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Intel</a:t>
            </a:r>
            <a:r>
              <a:rPr lang="zh-CN" altLang="en-US" dirty="0"/>
              <a:t>的分支预测：太多了</a:t>
            </a:r>
            <a:r>
              <a:rPr lang="en-US" altLang="zh-CN" dirty="0"/>
              <a:t>……</a:t>
            </a:r>
            <a:r>
              <a:rPr lang="zh-CN" altLang="en-US" dirty="0"/>
              <a:t>哭😭😭😭😭😭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条件</a:t>
            </a:r>
            <a:r>
              <a:rPr lang="en-US" altLang="zh-CN" dirty="0"/>
              <a:t>true--</a:t>
            </a:r>
            <a:r>
              <a:rPr lang="zh-CN" altLang="en-US" dirty="0"/>
              <a:t>分支正确正确率</a:t>
            </a:r>
            <a:r>
              <a:rPr lang="en-US" altLang="zh-CN" dirty="0"/>
              <a:t>60%</a:t>
            </a:r>
          </a:p>
          <a:p>
            <a:pPr>
              <a:defRPr/>
            </a:pPr>
            <a:r>
              <a:rPr lang="zh-CN" altLang="en-US" dirty="0"/>
              <a:t>距离为负</a:t>
            </a:r>
            <a:r>
              <a:rPr lang="en-US" altLang="zh-CN" dirty="0"/>
              <a:t>---</a:t>
            </a:r>
            <a:r>
              <a:rPr lang="zh-CN" altLang="en-US" dirty="0"/>
              <a:t>分支正确正确率</a:t>
            </a:r>
            <a:r>
              <a:rPr lang="en-US" altLang="zh-CN" dirty="0"/>
              <a:t>80%</a:t>
            </a:r>
          </a:p>
          <a:p>
            <a:pPr>
              <a:defRPr/>
            </a:pPr>
            <a:r>
              <a:rPr lang="zh-CN" altLang="en-US" dirty="0"/>
              <a:t>尽量少用分支！！！！！能替换吗？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编程时提高跳转到预测正确分支的概率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用条件传送与条件运算指令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Arm</a:t>
            </a:r>
            <a:r>
              <a:rPr lang="zh-CN" altLang="en-US" dirty="0"/>
              <a:t>等嵌入式</a:t>
            </a:r>
            <a:r>
              <a:rPr lang="en-US" altLang="zh-CN"/>
              <a:t>CPU</a:t>
            </a:r>
            <a:endParaRPr lang="en-US" altLang="zh-C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838200"/>
            <a:ext cx="8763000" cy="5867400"/>
          </a:xfrm>
        </p:spPr>
        <p:txBody>
          <a:bodyPr/>
          <a:lstStyle/>
          <a:p>
            <a:r>
              <a:rPr lang="zh-CN" altLang="en-US" dirty="0"/>
              <a:t>大多数分析只在过程范围内进行</a:t>
            </a:r>
          </a:p>
          <a:p>
            <a:pPr lvl="1"/>
            <a:r>
              <a:rPr lang="zh-CN" altLang="en-US" dirty="0"/>
              <a:t>在大多数情况下，全程序分析过于昂贵</a:t>
            </a:r>
          </a:p>
          <a:p>
            <a:pPr lvl="1"/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r>
              <a:rPr lang="zh-CN" altLang="en-US" dirty="0"/>
              <a:t>大多数分析都是基于静态信息的</a:t>
            </a:r>
          </a:p>
          <a:p>
            <a:pPr lvl="1"/>
            <a:r>
              <a:rPr lang="zh-CN" altLang="en-US" dirty="0"/>
              <a:t>编译器很难预测运行时的输入</a:t>
            </a:r>
          </a:p>
          <a:p>
            <a:r>
              <a:rPr lang="zh-CN" altLang="en-US" sz="2400" b="1" dirty="0"/>
              <a:t>编译后执行顺序可能不同于他们在程序中出现顺序。</a:t>
            </a:r>
            <a:endParaRPr lang="en-US" altLang="zh-CN" sz="2400" b="1" dirty="0"/>
          </a:p>
          <a:p>
            <a:r>
              <a:rPr lang="zh-CN" altLang="en-US" sz="2400" b="1" dirty="0"/>
              <a:t>当有疑问时，编译器必须是保守的</a:t>
            </a:r>
            <a:endParaRPr lang="en-US" altLang="zh-CN" sz="2400" b="1" dirty="0"/>
          </a:p>
          <a:p>
            <a:r>
              <a:rPr lang="zh-CN" altLang="en-US" sz="2400" b="1" dirty="0"/>
              <a:t>反汇编并分析代码是理解编译器运作的最有效手段</a:t>
            </a:r>
            <a:endParaRPr lang="en-US" altLang="zh-CN" sz="2400" b="1" dirty="0"/>
          </a:p>
          <a:p>
            <a:r>
              <a:rPr lang="zh-CN" altLang="en-US" sz="2400" b="1" dirty="0"/>
              <a:t>修改代码试着控制编译器产生更高效的实现</a:t>
            </a:r>
            <a:endParaRPr lang="en-US" altLang="zh-CN" sz="2400" b="1" dirty="0"/>
          </a:p>
          <a:p>
            <a:r>
              <a:rPr lang="zh-CN" altLang="en-US" sz="2400" b="1" dirty="0"/>
              <a:t>假定编译器很</a:t>
            </a:r>
            <a:r>
              <a:rPr lang="en-US" altLang="zh-CN" sz="2400" b="1" dirty="0"/>
              <a:t>Low</a:t>
            </a:r>
            <a:r>
              <a:rPr lang="zh-CN" altLang="en-US" sz="2400" b="1" dirty="0"/>
              <a:t>，重写程序到编译器的有效代码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试图欺骗编译器产生高效代码。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保证可读性、模块化、可移植性等。性能虽不是最好，但比用汇编好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762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0143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/>
              <a:t>不考虑处理器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消除不必要的工作：函数调用、条件测试、内存引用等</a:t>
            </a:r>
            <a:r>
              <a:rPr lang="en-US" altLang="zh-CN" dirty="0"/>
              <a:t>—</a:t>
            </a:r>
            <a:r>
              <a:rPr lang="zh-CN" altLang="en-US" dirty="0"/>
              <a:t>不依赖于机器。如全局变量比局部变量快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559</TotalTime>
  <Words>5343</Words>
  <Application>Microsoft Office PowerPoint</Application>
  <PresentationFormat>全屏显示(4:3)</PresentationFormat>
  <Paragraphs>1258</Paragraphs>
  <Slides>62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黑体</vt:lpstr>
      <vt:lpstr>微软雅黑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           --本章PPT与书上内容互为补充</vt:lpstr>
      <vt:lpstr>PowerPoint 演示文稿</vt:lpstr>
      <vt:lpstr>性能的现实</vt:lpstr>
      <vt:lpstr>优化编译器---编写编译器友好的代码！</vt:lpstr>
      <vt:lpstr>优化编译器的局限性</vt:lpstr>
      <vt:lpstr>优化编译器的局限性</vt:lpstr>
      <vt:lpstr>一般有用的优化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内存的事</vt:lpstr>
      <vt:lpstr>妨碍优化的因素#2: 内存别名使用</vt:lpstr>
      <vt:lpstr>内存别名使用Memory Aliasing</vt:lpstr>
      <vt:lpstr>移除 内存别名</vt:lpstr>
      <vt:lpstr>现代CPU设计-流水线</vt:lpstr>
      <vt:lpstr>流水线功能单元</vt:lpstr>
      <vt:lpstr>利用指令级并行</vt:lpstr>
      <vt:lpstr>看2个例子----循环展开</vt:lpstr>
      <vt:lpstr>每个元素的周期数(Cycles Per Element,CPE)</vt:lpstr>
      <vt:lpstr>Benchmark例子: 向量的数据类型</vt:lpstr>
      <vt:lpstr>Benchmark 计算</vt:lpstr>
      <vt:lpstr>Benchmark 性能</vt:lpstr>
      <vt:lpstr>基础/简单优化</vt:lpstr>
      <vt:lpstr>基础/简单优化的效果</vt:lpstr>
      <vt:lpstr>现代CPU设计-超标量</vt:lpstr>
      <vt:lpstr>超标量Superscalar处理器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PowerPoint 演示文稿</vt:lpstr>
      <vt:lpstr>循环展开 &amp; 累加</vt:lpstr>
      <vt:lpstr>循环展开 &amp; 累加: Double *</vt:lpstr>
      <vt:lpstr>循环展开 &amp; 累加: Int +</vt:lpstr>
      <vt:lpstr>可得到的 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hlbc</cp:lastModifiedBy>
  <cp:revision>506</cp:revision>
  <cp:lastPrinted>1999-09-20T15:19:00Z</cp:lastPrinted>
  <dcterms:created xsi:type="dcterms:W3CDTF">2011-08-30T20:07:00Z</dcterms:created>
  <dcterms:modified xsi:type="dcterms:W3CDTF">2020-04-09T13:03:09Z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