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707" r:id="rId3"/>
    <p:sldId id="1743" r:id="rId4"/>
    <p:sldId id="1758" r:id="rId5"/>
    <p:sldId id="1759" r:id="rId6"/>
    <p:sldId id="1750" r:id="rId7"/>
    <p:sldId id="1745" r:id="rId8"/>
    <p:sldId id="262" r:id="rId9"/>
    <p:sldId id="1756" r:id="rId10"/>
    <p:sldId id="1748" r:id="rId11"/>
    <p:sldId id="1757" r:id="rId12"/>
    <p:sldId id="1751" r:id="rId13"/>
    <p:sldId id="1738" r:id="rId14"/>
    <p:sldId id="1752" r:id="rId15"/>
    <p:sldId id="1753" r:id="rId16"/>
    <p:sldId id="1754" r:id="rId17"/>
    <p:sldId id="1755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7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72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.stackexchange.com/questions/6107/what-are-deconvolutional-layer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yanz/pytorch-CycleGAN-and-pix2pix/blob/master/models/networks.py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12252" y="2320538"/>
            <a:ext cx="6108236" cy="1308152"/>
          </a:xfrm>
        </p:spPr>
        <p:txBody>
          <a:bodyPr/>
          <a:lstStyle/>
          <a:p>
            <a:r>
              <a:rPr lang="zh-CN" altLang="en-US" dirty="0"/>
              <a:t>图片风格迁移和</a:t>
            </a:r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褚则伟</a:t>
            </a:r>
            <a:r>
              <a:rPr lang="en-US" altLang="zh-CN" dirty="0"/>
              <a:t> </a:t>
            </a:r>
            <a:r>
              <a:rPr lang="en-US" altLang="zh-CN" dirty="0" err="1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3585" y="1861509"/>
            <a:ext cx="77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10206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8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DCGAN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767091" y="2019585"/>
            <a:ext cx="6096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Deconvolutional</a:t>
            </a:r>
            <a:r>
              <a:rPr lang="en-US" altLang="zh-CN" dirty="0"/>
              <a:t> Layer</a:t>
            </a:r>
            <a:r>
              <a:rPr lang="zh-CN" altLang="en-US" dirty="0"/>
              <a:t> </a:t>
            </a:r>
            <a:r>
              <a:rPr lang="en-US" dirty="0">
                <a:hlinkClick r:id="rId2"/>
              </a:rPr>
              <a:t>https://datascience.stackexchange.com/questions/6107/what-are-deconvolutional-layers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介绍</a:t>
            </a:r>
            <a:r>
              <a:rPr lang="en-US" altLang="zh-CN" dirty="0" err="1"/>
              <a:t>deconv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/1603.07285.pdf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593" y="1361991"/>
            <a:ext cx="671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deconv</a:t>
            </a:r>
            <a:r>
              <a:rPr lang="zh-CN" altLang="en-US" dirty="0"/>
              <a:t>层作为图片生成器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938" y="3996353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/1511.06434.pdf</a:t>
            </a:r>
          </a:p>
        </p:txBody>
      </p:sp>
    </p:spTree>
    <p:extLst>
      <p:ext uri="{BB962C8B-B14F-4D97-AF65-F5344CB8AC3E}">
        <p14:creationId xmlns:p14="http://schemas.microsoft.com/office/powerpoint/2010/main" val="235744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CycleGAN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8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47" y="1291388"/>
            <a:ext cx="9500269" cy="47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6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89" y="1198478"/>
            <a:ext cx="9588499" cy="49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模型架构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370"/>
            <a:ext cx="12192000" cy="48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损失函数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143" y="1345279"/>
            <a:ext cx="31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GAN</a:t>
            </a:r>
            <a:r>
              <a:rPr lang="zh-CN" altLang="en-US" dirty="0"/>
              <a:t>损失函数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81" y="1278433"/>
            <a:ext cx="349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Cycle Consistency Loss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31" y="3740551"/>
            <a:ext cx="4572000" cy="153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27" y="2144245"/>
            <a:ext cx="45974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23" y="2136556"/>
            <a:ext cx="5778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论文和</a:t>
            </a:r>
            <a:r>
              <a:rPr lang="en-US" dirty="0"/>
              <a:t>模型代码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5757" y="1662799"/>
            <a:ext cx="7577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https://junyanz.github.io/CycleGAN/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https://arxiv.org/pdf/1703.10593.pdf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https://github.com/junyanz/pytorch-CycleGAN-and-pix2pix</a:t>
            </a:r>
          </a:p>
          <a:p>
            <a:r>
              <a:rPr lang="en-US" dirty="0">
                <a:hlinkClick r:id="rId2"/>
              </a:rPr>
              <a:t>https://github.com/junyanz/pytorch-CycleGAN-and-pix2pix/blob/master/models/networks.py</a:t>
            </a:r>
            <a:endParaRPr lang="en-US" dirty="0"/>
          </a:p>
          <a:p>
            <a:r>
              <a:rPr lang="en-US" dirty="0">
                <a:hlinkClick r:id="rId2"/>
              </a:rPr>
              <a:t>https://github.com/junyanz/pytorch-CycleGAN-and-pix2pix/blob/master/models/networks.py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褚则伟 </a:t>
            </a:r>
            <a:r>
              <a:rPr lang="en-US" altLang="zh-CN" dirty="0" err="1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grpSp>
        <p:nvGrpSpPr>
          <p:cNvPr id="58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432195"/>
            <a:ext cx="10850559" cy="4213412"/>
            <a:chOff x="669926" y="432195"/>
            <a:chExt cx="10850559" cy="4213412"/>
          </a:xfrm>
        </p:grpSpPr>
        <p:sp>
          <p:nvSpPr>
            <p:cNvPr id="59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60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61" name="直接连接符 36"/>
            <p:cNvCxnSpPr/>
            <p:nvPr/>
          </p:nvCxnSpPr>
          <p:spPr>
            <a:xfrm>
              <a:off x="5828576" y="432195"/>
              <a:ext cx="20890" cy="421341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0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87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71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85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72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83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sp>
          <p:nvSpPr>
            <p:cNvPr id="74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/>
                <a:t>Neural Style Transfer</a:t>
              </a:r>
            </a:p>
          </p:txBody>
        </p:sp>
        <p:sp>
          <p:nvSpPr>
            <p:cNvPr id="75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/>
                <a:t>Generative Adversarial Network</a:t>
              </a:r>
            </a:p>
          </p:txBody>
        </p:sp>
        <p:sp>
          <p:nvSpPr>
            <p:cNvPr id="76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 err="1"/>
                <a:t>CycleGAN</a:t>
              </a:r>
              <a:endParaRPr lang="en-US" altLang="zh-CN" sz="2400" dirty="0"/>
            </a:p>
          </p:txBody>
        </p:sp>
        <p:cxnSp>
          <p:nvCxnSpPr>
            <p:cNvPr id="78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Style Transfer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5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图片风格迁移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05000"/>
            <a:ext cx="11798300" cy="304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1795" y="5266431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/1508.06576.pdf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5498" y="1303500"/>
            <a:ext cx="62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结合一张图片的内容和另一张图片的风格，生成一张新图片。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8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图片表示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5238" y="1462260"/>
            <a:ext cx="9950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VGG network</a:t>
            </a:r>
            <a:r>
              <a:rPr lang="zh-CN" altLang="en-US" sz="2400" dirty="0"/>
              <a:t>来表示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内容图片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风格图片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风格迁移后的新图片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3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Loss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79" y="1583489"/>
            <a:ext cx="4991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Loss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9579" y="1510632"/>
            <a:ext cx="858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Gram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可以被拿来表示两张图片的</a:t>
            </a:r>
            <a:r>
              <a:rPr lang="en-US" altLang="zh-CN" dirty="0"/>
              <a:t>texture</a:t>
            </a:r>
            <a:r>
              <a:rPr lang="zh-CN" altLang="en-US" dirty="0"/>
              <a:t>相似度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2156995"/>
            <a:ext cx="25400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4715" y="3347453"/>
            <a:ext cx="858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Style Loss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74" y="4233779"/>
            <a:ext cx="43053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0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 Networks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1818" y="1520751"/>
            <a:ext cx="97084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Generator: 生成器，目标是让生成的数据接近真实数据</a:t>
            </a:r>
          </a:p>
          <a:p>
            <a:endParaRPr lang="en-US" sz="2400" dirty="0"/>
          </a:p>
          <a:p>
            <a:r>
              <a:rPr lang="en-US" sz="2400" dirty="0"/>
              <a:t>Discriminator: 分类器，目标是能够鉴别真实数据和生成的假数据</a:t>
            </a:r>
          </a:p>
        </p:txBody>
      </p:sp>
    </p:spTree>
    <p:extLst>
      <p:ext uri="{BB962C8B-B14F-4D97-AF65-F5344CB8AC3E}">
        <p14:creationId xmlns:p14="http://schemas.microsoft.com/office/powerpoint/2010/main" val="3332176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1272</TotalTime>
  <Words>345</Words>
  <Application>Microsoft Office PowerPoint</Application>
  <PresentationFormat>宽屏</PresentationFormat>
  <Paragraphs>86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HelveticaNeueLT Std Thin</vt:lpstr>
      <vt:lpstr>等线</vt:lpstr>
      <vt:lpstr>Arial</vt:lpstr>
      <vt:lpstr>Calibri</vt:lpstr>
      <vt:lpstr>Impact</vt:lpstr>
      <vt:lpstr>主题5</vt:lpstr>
      <vt:lpstr>图片风格迁移和GAN</vt:lpstr>
      <vt:lpstr>PowerPoint 演示文稿</vt:lpstr>
      <vt:lpstr>Neural Style Transfer</vt:lpstr>
      <vt:lpstr>图片风格迁移</vt:lpstr>
      <vt:lpstr>图片表示</vt:lpstr>
      <vt:lpstr>Content Loss</vt:lpstr>
      <vt:lpstr>Style Loss</vt:lpstr>
      <vt:lpstr>Generative Adversarial Networks</vt:lpstr>
      <vt:lpstr>Generative Adversarial Network</vt:lpstr>
      <vt:lpstr>PowerPoint 演示文稿</vt:lpstr>
      <vt:lpstr>DCGAN</vt:lpstr>
      <vt:lpstr>CycleGAN</vt:lpstr>
      <vt:lpstr>Network</vt:lpstr>
      <vt:lpstr>Network</vt:lpstr>
      <vt:lpstr>模型架构</vt:lpstr>
      <vt:lpstr>损失函数</vt:lpstr>
      <vt:lpstr>论文和模型代码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古老的月 nove</cp:lastModifiedBy>
  <cp:revision>126</cp:revision>
  <cp:lastPrinted>2017-09-04T16:00:00Z</cp:lastPrinted>
  <dcterms:created xsi:type="dcterms:W3CDTF">2017-09-04T16:00:00Z</dcterms:created>
  <dcterms:modified xsi:type="dcterms:W3CDTF">2019-11-26T09:53:18Z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