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27432000" cx="3657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0">
          <p15:clr>
            <a:srgbClr val="A4A3A4"/>
          </p15:clr>
        </p15:guide>
        <p15:guide id="2" pos="11520">
          <p15:clr>
            <a:srgbClr val="A4A3A4"/>
          </p15:clr>
        </p15:guide>
        <p15:guide id="3" pos="7488">
          <p15:clr>
            <a:srgbClr val="9AA0A6"/>
          </p15:clr>
        </p15:guide>
        <p15:guide id="4" pos="155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0" orient="horz"/>
        <p:guide pos="11520"/>
        <p:guide pos="7488"/>
        <p:guide pos="155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246833" y="3971067"/>
            <a:ext cx="34082400" cy="109473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23100"/>
              <a:buNone/>
              <a:defRPr sz="23100"/>
            </a:lvl1pPr>
            <a:lvl2pPr lvl="1" algn="ctr">
              <a:spcBef>
                <a:spcPts val="0"/>
              </a:spcBef>
              <a:spcAft>
                <a:spcPts val="0"/>
              </a:spcAft>
              <a:buSzPts val="23100"/>
              <a:buNone/>
              <a:defRPr sz="23100"/>
            </a:lvl2pPr>
            <a:lvl3pPr lvl="2" algn="ctr">
              <a:spcBef>
                <a:spcPts val="0"/>
              </a:spcBef>
              <a:spcAft>
                <a:spcPts val="0"/>
              </a:spcAft>
              <a:buSzPts val="23100"/>
              <a:buNone/>
              <a:defRPr sz="23100"/>
            </a:lvl3pPr>
            <a:lvl4pPr lvl="3" algn="ctr">
              <a:spcBef>
                <a:spcPts val="0"/>
              </a:spcBef>
              <a:spcAft>
                <a:spcPts val="0"/>
              </a:spcAft>
              <a:buSzPts val="23100"/>
              <a:buNone/>
              <a:defRPr sz="23100"/>
            </a:lvl4pPr>
            <a:lvl5pPr lvl="4" algn="ctr">
              <a:spcBef>
                <a:spcPts val="0"/>
              </a:spcBef>
              <a:spcAft>
                <a:spcPts val="0"/>
              </a:spcAft>
              <a:buSzPts val="23100"/>
              <a:buNone/>
              <a:defRPr sz="23100"/>
            </a:lvl5pPr>
            <a:lvl6pPr lvl="5" algn="ctr">
              <a:spcBef>
                <a:spcPts val="0"/>
              </a:spcBef>
              <a:spcAft>
                <a:spcPts val="0"/>
              </a:spcAft>
              <a:buSzPts val="23100"/>
              <a:buNone/>
              <a:defRPr sz="23100"/>
            </a:lvl6pPr>
            <a:lvl7pPr lvl="6" algn="ctr">
              <a:spcBef>
                <a:spcPts val="0"/>
              </a:spcBef>
              <a:spcAft>
                <a:spcPts val="0"/>
              </a:spcAft>
              <a:buSzPts val="23100"/>
              <a:buNone/>
              <a:defRPr sz="23100"/>
            </a:lvl7pPr>
            <a:lvl8pPr lvl="7" algn="ctr">
              <a:spcBef>
                <a:spcPts val="0"/>
              </a:spcBef>
              <a:spcAft>
                <a:spcPts val="0"/>
              </a:spcAft>
              <a:buSzPts val="23100"/>
              <a:buNone/>
              <a:defRPr sz="23100"/>
            </a:lvl8pPr>
            <a:lvl9pPr lvl="8" algn="ctr">
              <a:spcBef>
                <a:spcPts val="0"/>
              </a:spcBef>
              <a:spcAft>
                <a:spcPts val="0"/>
              </a:spcAft>
              <a:buSzPts val="23100"/>
              <a:buNone/>
              <a:defRPr sz="23100"/>
            </a:lvl9pPr>
          </a:lstStyle>
          <a:p/>
        </p:txBody>
      </p:sp>
      <p:sp>
        <p:nvSpPr>
          <p:cNvPr id="11" name="Google Shape;11;p2"/>
          <p:cNvSpPr txBox="1"/>
          <p:nvPr>
            <p:ph idx="1" type="subTitle"/>
          </p:nvPr>
        </p:nvSpPr>
        <p:spPr>
          <a:xfrm>
            <a:off x="1246800" y="15115333"/>
            <a:ext cx="34082400" cy="4227300"/>
          </a:xfrm>
          <a:prstGeom prst="rect">
            <a:avLst/>
          </a:prstGeom>
        </p:spPr>
        <p:txBody>
          <a:bodyPr anchorCtr="0" anchor="t" bIns="406325" lIns="406325" spcFirstLastPara="1" rIns="406325" wrap="square" tIns="406325">
            <a:normAutofit/>
          </a:bodyPr>
          <a:lstStyle>
            <a:lvl1pPr lvl="0" algn="ctr">
              <a:lnSpc>
                <a:spcPct val="100000"/>
              </a:lnSpc>
              <a:spcBef>
                <a:spcPts val="0"/>
              </a:spcBef>
              <a:spcAft>
                <a:spcPts val="0"/>
              </a:spcAft>
              <a:buSzPts val="12400"/>
              <a:buNone/>
              <a:defRPr sz="12400"/>
            </a:lvl1pPr>
            <a:lvl2pPr lvl="1" algn="ctr">
              <a:lnSpc>
                <a:spcPct val="100000"/>
              </a:lnSpc>
              <a:spcBef>
                <a:spcPts val="0"/>
              </a:spcBef>
              <a:spcAft>
                <a:spcPts val="0"/>
              </a:spcAft>
              <a:buSzPts val="12400"/>
              <a:buNone/>
              <a:defRPr sz="12400"/>
            </a:lvl2pPr>
            <a:lvl3pPr lvl="2" algn="ctr">
              <a:lnSpc>
                <a:spcPct val="100000"/>
              </a:lnSpc>
              <a:spcBef>
                <a:spcPts val="0"/>
              </a:spcBef>
              <a:spcAft>
                <a:spcPts val="0"/>
              </a:spcAft>
              <a:buSzPts val="12400"/>
              <a:buNone/>
              <a:defRPr sz="12400"/>
            </a:lvl3pPr>
            <a:lvl4pPr lvl="3" algn="ctr">
              <a:lnSpc>
                <a:spcPct val="100000"/>
              </a:lnSpc>
              <a:spcBef>
                <a:spcPts val="0"/>
              </a:spcBef>
              <a:spcAft>
                <a:spcPts val="0"/>
              </a:spcAft>
              <a:buSzPts val="12400"/>
              <a:buNone/>
              <a:defRPr sz="12400"/>
            </a:lvl4pPr>
            <a:lvl5pPr lvl="4" algn="ctr">
              <a:lnSpc>
                <a:spcPct val="100000"/>
              </a:lnSpc>
              <a:spcBef>
                <a:spcPts val="0"/>
              </a:spcBef>
              <a:spcAft>
                <a:spcPts val="0"/>
              </a:spcAft>
              <a:buSzPts val="12400"/>
              <a:buNone/>
              <a:defRPr sz="12400"/>
            </a:lvl5pPr>
            <a:lvl6pPr lvl="5" algn="ctr">
              <a:lnSpc>
                <a:spcPct val="100000"/>
              </a:lnSpc>
              <a:spcBef>
                <a:spcPts val="0"/>
              </a:spcBef>
              <a:spcAft>
                <a:spcPts val="0"/>
              </a:spcAft>
              <a:buSzPts val="12400"/>
              <a:buNone/>
              <a:defRPr sz="12400"/>
            </a:lvl6pPr>
            <a:lvl7pPr lvl="6" algn="ctr">
              <a:lnSpc>
                <a:spcPct val="100000"/>
              </a:lnSpc>
              <a:spcBef>
                <a:spcPts val="0"/>
              </a:spcBef>
              <a:spcAft>
                <a:spcPts val="0"/>
              </a:spcAft>
              <a:buSzPts val="12400"/>
              <a:buNone/>
              <a:defRPr sz="12400"/>
            </a:lvl7pPr>
            <a:lvl8pPr lvl="7" algn="ctr">
              <a:lnSpc>
                <a:spcPct val="100000"/>
              </a:lnSpc>
              <a:spcBef>
                <a:spcPts val="0"/>
              </a:spcBef>
              <a:spcAft>
                <a:spcPts val="0"/>
              </a:spcAft>
              <a:buSzPts val="12400"/>
              <a:buNone/>
              <a:defRPr sz="12400"/>
            </a:lvl8pPr>
            <a:lvl9pPr lvl="8" algn="ctr">
              <a:lnSpc>
                <a:spcPct val="100000"/>
              </a:lnSpc>
              <a:spcBef>
                <a:spcPts val="0"/>
              </a:spcBef>
              <a:spcAft>
                <a:spcPts val="0"/>
              </a:spcAft>
              <a:buSzPts val="12400"/>
              <a:buNone/>
              <a:defRPr sz="12400"/>
            </a:lvl9pPr>
          </a:lstStyle>
          <a:p/>
        </p:txBody>
      </p:sp>
      <p:sp>
        <p:nvSpPr>
          <p:cNvPr id="12" name="Google Shape;12;p2"/>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246800" y="5899333"/>
            <a:ext cx="34082400" cy="104721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53300"/>
              <a:buNone/>
              <a:defRPr sz="53300"/>
            </a:lvl1pPr>
            <a:lvl2pPr lvl="1" algn="ctr">
              <a:spcBef>
                <a:spcPts val="0"/>
              </a:spcBef>
              <a:spcAft>
                <a:spcPts val="0"/>
              </a:spcAft>
              <a:buSzPts val="53300"/>
              <a:buNone/>
              <a:defRPr sz="53300"/>
            </a:lvl2pPr>
            <a:lvl3pPr lvl="2" algn="ctr">
              <a:spcBef>
                <a:spcPts val="0"/>
              </a:spcBef>
              <a:spcAft>
                <a:spcPts val="0"/>
              </a:spcAft>
              <a:buSzPts val="53300"/>
              <a:buNone/>
              <a:defRPr sz="53300"/>
            </a:lvl3pPr>
            <a:lvl4pPr lvl="3" algn="ctr">
              <a:spcBef>
                <a:spcPts val="0"/>
              </a:spcBef>
              <a:spcAft>
                <a:spcPts val="0"/>
              </a:spcAft>
              <a:buSzPts val="53300"/>
              <a:buNone/>
              <a:defRPr sz="53300"/>
            </a:lvl4pPr>
            <a:lvl5pPr lvl="4" algn="ctr">
              <a:spcBef>
                <a:spcPts val="0"/>
              </a:spcBef>
              <a:spcAft>
                <a:spcPts val="0"/>
              </a:spcAft>
              <a:buSzPts val="53300"/>
              <a:buNone/>
              <a:defRPr sz="53300"/>
            </a:lvl5pPr>
            <a:lvl6pPr lvl="5" algn="ctr">
              <a:spcBef>
                <a:spcPts val="0"/>
              </a:spcBef>
              <a:spcAft>
                <a:spcPts val="0"/>
              </a:spcAft>
              <a:buSzPts val="53300"/>
              <a:buNone/>
              <a:defRPr sz="53300"/>
            </a:lvl6pPr>
            <a:lvl7pPr lvl="6" algn="ctr">
              <a:spcBef>
                <a:spcPts val="0"/>
              </a:spcBef>
              <a:spcAft>
                <a:spcPts val="0"/>
              </a:spcAft>
              <a:buSzPts val="53300"/>
              <a:buNone/>
              <a:defRPr sz="53300"/>
            </a:lvl7pPr>
            <a:lvl8pPr lvl="7" algn="ctr">
              <a:spcBef>
                <a:spcPts val="0"/>
              </a:spcBef>
              <a:spcAft>
                <a:spcPts val="0"/>
              </a:spcAft>
              <a:buSzPts val="53300"/>
              <a:buNone/>
              <a:defRPr sz="53300"/>
            </a:lvl8pPr>
            <a:lvl9pPr lvl="8" algn="ctr">
              <a:spcBef>
                <a:spcPts val="0"/>
              </a:spcBef>
              <a:spcAft>
                <a:spcPts val="0"/>
              </a:spcAft>
              <a:buSzPts val="53300"/>
              <a:buNone/>
              <a:defRPr sz="53300"/>
            </a:lvl9pPr>
          </a:lstStyle>
          <a:p>
            <a:r>
              <a:t>xx%</a:t>
            </a:r>
          </a:p>
        </p:txBody>
      </p:sp>
      <p:sp>
        <p:nvSpPr>
          <p:cNvPr id="46" name="Google Shape;46;p11"/>
          <p:cNvSpPr txBox="1"/>
          <p:nvPr>
            <p:ph idx="1" type="body"/>
          </p:nvPr>
        </p:nvSpPr>
        <p:spPr>
          <a:xfrm>
            <a:off x="1246800" y="16811867"/>
            <a:ext cx="34082400" cy="6937500"/>
          </a:xfrm>
          <a:prstGeom prst="rect">
            <a:avLst/>
          </a:prstGeom>
        </p:spPr>
        <p:txBody>
          <a:bodyPr anchorCtr="0" anchor="t" bIns="406325" lIns="406325" spcFirstLastPara="1" rIns="406325" wrap="square" tIns="406325">
            <a:normAutofit/>
          </a:bodyPr>
          <a:lstStyle>
            <a:lvl1pPr indent="-736600" lvl="0" marL="457200" algn="ctr">
              <a:spcBef>
                <a:spcPts val="0"/>
              </a:spcBef>
              <a:spcAft>
                <a:spcPts val="0"/>
              </a:spcAft>
              <a:buSzPts val="8000"/>
              <a:buChar char="●"/>
              <a:defRPr/>
            </a:lvl1pPr>
            <a:lvl2pPr indent="-622300" lvl="1" marL="914400" algn="ctr">
              <a:spcBef>
                <a:spcPts val="0"/>
              </a:spcBef>
              <a:spcAft>
                <a:spcPts val="0"/>
              </a:spcAft>
              <a:buSzPts val="6200"/>
              <a:buChar char="○"/>
              <a:defRPr/>
            </a:lvl2pPr>
            <a:lvl3pPr indent="-622300" lvl="2" marL="1371600" algn="ctr">
              <a:spcBef>
                <a:spcPts val="0"/>
              </a:spcBef>
              <a:spcAft>
                <a:spcPts val="0"/>
              </a:spcAft>
              <a:buSzPts val="6200"/>
              <a:buChar char="■"/>
              <a:defRPr/>
            </a:lvl3pPr>
            <a:lvl4pPr indent="-622300" lvl="3" marL="1828800" algn="ctr">
              <a:spcBef>
                <a:spcPts val="0"/>
              </a:spcBef>
              <a:spcAft>
                <a:spcPts val="0"/>
              </a:spcAft>
              <a:buSzPts val="6200"/>
              <a:buChar char="●"/>
              <a:defRPr/>
            </a:lvl4pPr>
            <a:lvl5pPr indent="-622300" lvl="4" marL="2286000" algn="ctr">
              <a:spcBef>
                <a:spcPts val="0"/>
              </a:spcBef>
              <a:spcAft>
                <a:spcPts val="0"/>
              </a:spcAft>
              <a:buSzPts val="6200"/>
              <a:buChar char="○"/>
              <a:defRPr/>
            </a:lvl5pPr>
            <a:lvl6pPr indent="-622300" lvl="5" marL="2743200" algn="ctr">
              <a:spcBef>
                <a:spcPts val="0"/>
              </a:spcBef>
              <a:spcAft>
                <a:spcPts val="0"/>
              </a:spcAft>
              <a:buSzPts val="6200"/>
              <a:buChar char="■"/>
              <a:defRPr/>
            </a:lvl6pPr>
            <a:lvl7pPr indent="-622300" lvl="6" marL="3200400" algn="ctr">
              <a:spcBef>
                <a:spcPts val="0"/>
              </a:spcBef>
              <a:spcAft>
                <a:spcPts val="0"/>
              </a:spcAft>
              <a:buSzPts val="6200"/>
              <a:buChar char="●"/>
              <a:defRPr/>
            </a:lvl7pPr>
            <a:lvl8pPr indent="-622300" lvl="7" marL="3657600" algn="ctr">
              <a:spcBef>
                <a:spcPts val="0"/>
              </a:spcBef>
              <a:spcAft>
                <a:spcPts val="0"/>
              </a:spcAft>
              <a:buSzPts val="6200"/>
              <a:buChar char="○"/>
              <a:defRPr/>
            </a:lvl8pPr>
            <a:lvl9pPr indent="-622300" lvl="8" marL="4114800" algn="ctr">
              <a:spcBef>
                <a:spcPts val="0"/>
              </a:spcBef>
              <a:spcAft>
                <a:spcPts val="0"/>
              </a:spcAft>
              <a:buSzPts val="6200"/>
              <a:buChar char="■"/>
              <a:defRPr/>
            </a:lvl9pPr>
          </a:lstStyle>
          <a:p/>
        </p:txBody>
      </p:sp>
      <p:sp>
        <p:nvSpPr>
          <p:cNvPr id="47" name="Google Shape;47;p11"/>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6800" y="11471200"/>
            <a:ext cx="34082400" cy="4489500"/>
          </a:xfrm>
          <a:prstGeom prst="rect">
            <a:avLst/>
          </a:prstGeom>
        </p:spPr>
        <p:txBody>
          <a:bodyPr anchorCtr="0" anchor="ctr" bIns="406325" lIns="406325" spcFirstLastPara="1" rIns="406325" wrap="square" tIns="406325">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p:txBody>
      </p:sp>
      <p:sp>
        <p:nvSpPr>
          <p:cNvPr id="15" name="Google Shape;15;p3"/>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18" name="Google Shape;18;p4"/>
          <p:cNvSpPr txBox="1"/>
          <p:nvPr>
            <p:ph idx="1" type="body"/>
          </p:nvPr>
        </p:nvSpPr>
        <p:spPr>
          <a:xfrm>
            <a:off x="1246800" y="6146533"/>
            <a:ext cx="34082400" cy="18220800"/>
          </a:xfrm>
          <a:prstGeom prst="rect">
            <a:avLst/>
          </a:prstGeom>
        </p:spPr>
        <p:txBody>
          <a:bodyPr anchorCtr="0" anchor="t" bIns="406325" lIns="406325" spcFirstLastPara="1" rIns="406325" wrap="square" tIns="406325">
            <a:normAutofit/>
          </a:bodyPr>
          <a:lstStyle>
            <a:lvl1pPr indent="-736600" lvl="0" marL="457200">
              <a:spcBef>
                <a:spcPts val="0"/>
              </a:spcBef>
              <a:spcAft>
                <a:spcPts val="0"/>
              </a:spcAft>
              <a:buSzPts val="8000"/>
              <a:buChar char="●"/>
              <a:defRPr/>
            </a:lvl1pPr>
            <a:lvl2pPr indent="-622300" lvl="1" marL="914400">
              <a:spcBef>
                <a:spcPts val="0"/>
              </a:spcBef>
              <a:spcAft>
                <a:spcPts val="0"/>
              </a:spcAft>
              <a:buSzPts val="6200"/>
              <a:buChar char="○"/>
              <a:defRPr/>
            </a:lvl2pPr>
            <a:lvl3pPr indent="-622300" lvl="2" marL="1371600">
              <a:spcBef>
                <a:spcPts val="0"/>
              </a:spcBef>
              <a:spcAft>
                <a:spcPts val="0"/>
              </a:spcAft>
              <a:buSzPts val="6200"/>
              <a:buChar char="■"/>
              <a:defRPr/>
            </a:lvl3pPr>
            <a:lvl4pPr indent="-622300" lvl="3" marL="1828800">
              <a:spcBef>
                <a:spcPts val="0"/>
              </a:spcBef>
              <a:spcAft>
                <a:spcPts val="0"/>
              </a:spcAft>
              <a:buSzPts val="6200"/>
              <a:buChar char="●"/>
              <a:defRPr/>
            </a:lvl4pPr>
            <a:lvl5pPr indent="-622300" lvl="4" marL="2286000">
              <a:spcBef>
                <a:spcPts val="0"/>
              </a:spcBef>
              <a:spcAft>
                <a:spcPts val="0"/>
              </a:spcAft>
              <a:buSzPts val="6200"/>
              <a:buChar char="○"/>
              <a:defRPr/>
            </a:lvl5pPr>
            <a:lvl6pPr indent="-622300" lvl="5" marL="2743200">
              <a:spcBef>
                <a:spcPts val="0"/>
              </a:spcBef>
              <a:spcAft>
                <a:spcPts val="0"/>
              </a:spcAft>
              <a:buSzPts val="6200"/>
              <a:buChar char="■"/>
              <a:defRPr/>
            </a:lvl6pPr>
            <a:lvl7pPr indent="-622300" lvl="6" marL="3200400">
              <a:spcBef>
                <a:spcPts val="0"/>
              </a:spcBef>
              <a:spcAft>
                <a:spcPts val="0"/>
              </a:spcAft>
              <a:buSzPts val="6200"/>
              <a:buChar char="●"/>
              <a:defRPr/>
            </a:lvl7pPr>
            <a:lvl8pPr indent="-622300" lvl="7" marL="3657600">
              <a:spcBef>
                <a:spcPts val="0"/>
              </a:spcBef>
              <a:spcAft>
                <a:spcPts val="0"/>
              </a:spcAft>
              <a:buSzPts val="6200"/>
              <a:buChar char="○"/>
              <a:defRPr/>
            </a:lvl8pPr>
            <a:lvl9pPr indent="-622300" lvl="8" marL="4114800">
              <a:spcBef>
                <a:spcPts val="0"/>
              </a:spcBef>
              <a:spcAft>
                <a:spcPts val="0"/>
              </a:spcAft>
              <a:buSzPts val="6200"/>
              <a:buChar char="■"/>
              <a:defRPr/>
            </a:lvl9pPr>
          </a:lstStyle>
          <a:p/>
        </p:txBody>
      </p:sp>
      <p:sp>
        <p:nvSpPr>
          <p:cNvPr id="19" name="Google Shape;19;p4"/>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2" name="Google Shape;22;p5"/>
          <p:cNvSpPr txBox="1"/>
          <p:nvPr>
            <p:ph idx="1" type="body"/>
          </p:nvPr>
        </p:nvSpPr>
        <p:spPr>
          <a:xfrm>
            <a:off x="1246800" y="6146533"/>
            <a:ext cx="15999600" cy="18220800"/>
          </a:xfrm>
          <a:prstGeom prst="rect">
            <a:avLst/>
          </a:prstGeom>
        </p:spPr>
        <p:txBody>
          <a:bodyPr anchorCtr="0" anchor="t" bIns="406325" lIns="406325" spcFirstLastPara="1" rIns="406325" wrap="square" tIns="406325">
            <a:normAutofit/>
          </a:bodyPr>
          <a:lstStyle>
            <a:lvl1pPr indent="-622300" lvl="0" marL="457200">
              <a:spcBef>
                <a:spcPts val="0"/>
              </a:spcBef>
              <a:spcAft>
                <a:spcPts val="0"/>
              </a:spcAft>
              <a:buSzPts val="6200"/>
              <a:buChar char="●"/>
              <a:defRPr sz="62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23" name="Google Shape;23;p5"/>
          <p:cNvSpPr txBox="1"/>
          <p:nvPr>
            <p:ph idx="2" type="body"/>
          </p:nvPr>
        </p:nvSpPr>
        <p:spPr>
          <a:xfrm>
            <a:off x="19329600" y="6146533"/>
            <a:ext cx="15999600" cy="18220800"/>
          </a:xfrm>
          <a:prstGeom prst="rect">
            <a:avLst/>
          </a:prstGeom>
        </p:spPr>
        <p:txBody>
          <a:bodyPr anchorCtr="0" anchor="t" bIns="406325" lIns="406325" spcFirstLastPara="1" rIns="406325" wrap="square" tIns="406325">
            <a:normAutofit/>
          </a:bodyPr>
          <a:lstStyle>
            <a:lvl1pPr indent="-622300" lvl="0" marL="457200">
              <a:spcBef>
                <a:spcPts val="0"/>
              </a:spcBef>
              <a:spcAft>
                <a:spcPts val="0"/>
              </a:spcAft>
              <a:buSzPts val="6200"/>
              <a:buChar char="●"/>
              <a:defRPr sz="62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24" name="Google Shape;24;p5"/>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246800" y="2373467"/>
            <a:ext cx="34082400" cy="3054300"/>
          </a:xfrm>
          <a:prstGeom prst="rect">
            <a:avLst/>
          </a:prstGeom>
        </p:spPr>
        <p:txBody>
          <a:bodyPr anchorCtr="0" anchor="t" bIns="406325" lIns="406325" spcFirstLastPara="1" rIns="406325" wrap="square" tIns="406325">
            <a:normAutofit/>
          </a:bodyPr>
          <a:lstStyle>
            <a:lvl1pPr lvl="0">
              <a:spcBef>
                <a:spcPts val="0"/>
              </a:spcBef>
              <a:spcAft>
                <a:spcPts val="0"/>
              </a:spcAft>
              <a:buSzPts val="12400"/>
              <a:buNone/>
              <a:defRPr/>
            </a:lvl1pPr>
            <a:lvl2pPr lvl="1">
              <a:spcBef>
                <a:spcPts val="0"/>
              </a:spcBef>
              <a:spcAft>
                <a:spcPts val="0"/>
              </a:spcAft>
              <a:buSzPts val="12400"/>
              <a:buNone/>
              <a:defRPr/>
            </a:lvl2pPr>
            <a:lvl3pPr lvl="2">
              <a:spcBef>
                <a:spcPts val="0"/>
              </a:spcBef>
              <a:spcAft>
                <a:spcPts val="0"/>
              </a:spcAft>
              <a:buSzPts val="12400"/>
              <a:buNone/>
              <a:defRPr/>
            </a:lvl3pPr>
            <a:lvl4pPr lvl="3">
              <a:spcBef>
                <a:spcPts val="0"/>
              </a:spcBef>
              <a:spcAft>
                <a:spcPts val="0"/>
              </a:spcAft>
              <a:buSzPts val="12400"/>
              <a:buNone/>
              <a:defRPr/>
            </a:lvl4pPr>
            <a:lvl5pPr lvl="4">
              <a:spcBef>
                <a:spcPts val="0"/>
              </a:spcBef>
              <a:spcAft>
                <a:spcPts val="0"/>
              </a:spcAft>
              <a:buSzPts val="12400"/>
              <a:buNone/>
              <a:defRPr/>
            </a:lvl5pPr>
            <a:lvl6pPr lvl="5">
              <a:spcBef>
                <a:spcPts val="0"/>
              </a:spcBef>
              <a:spcAft>
                <a:spcPts val="0"/>
              </a:spcAft>
              <a:buSzPts val="12400"/>
              <a:buNone/>
              <a:defRPr/>
            </a:lvl6pPr>
            <a:lvl7pPr lvl="6">
              <a:spcBef>
                <a:spcPts val="0"/>
              </a:spcBef>
              <a:spcAft>
                <a:spcPts val="0"/>
              </a:spcAft>
              <a:buSzPts val="12400"/>
              <a:buNone/>
              <a:defRPr/>
            </a:lvl7pPr>
            <a:lvl8pPr lvl="7">
              <a:spcBef>
                <a:spcPts val="0"/>
              </a:spcBef>
              <a:spcAft>
                <a:spcPts val="0"/>
              </a:spcAft>
              <a:buSzPts val="12400"/>
              <a:buNone/>
              <a:defRPr/>
            </a:lvl8pPr>
            <a:lvl9pPr lvl="8">
              <a:spcBef>
                <a:spcPts val="0"/>
              </a:spcBef>
              <a:spcAft>
                <a:spcPts val="0"/>
              </a:spcAft>
              <a:buSzPts val="12400"/>
              <a:buNone/>
              <a:defRPr/>
            </a:lvl9pPr>
          </a:lstStyle>
          <a:p/>
        </p:txBody>
      </p:sp>
      <p:sp>
        <p:nvSpPr>
          <p:cNvPr id="27" name="Google Shape;27;p6"/>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246800" y="2963200"/>
            <a:ext cx="11232000" cy="4030500"/>
          </a:xfrm>
          <a:prstGeom prst="rect">
            <a:avLst/>
          </a:prstGeom>
        </p:spPr>
        <p:txBody>
          <a:bodyPr anchorCtr="0" anchor="b" bIns="406325" lIns="406325" spcFirstLastPara="1" rIns="406325" wrap="square" tIns="406325">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30" name="Google Shape;30;p7"/>
          <p:cNvSpPr txBox="1"/>
          <p:nvPr>
            <p:ph idx="1" type="body"/>
          </p:nvPr>
        </p:nvSpPr>
        <p:spPr>
          <a:xfrm>
            <a:off x="1246800" y="7411200"/>
            <a:ext cx="11232000" cy="16956900"/>
          </a:xfrm>
          <a:prstGeom prst="rect">
            <a:avLst/>
          </a:prstGeom>
        </p:spPr>
        <p:txBody>
          <a:bodyPr anchorCtr="0" anchor="t" bIns="406325" lIns="406325" spcFirstLastPara="1" rIns="406325" wrap="square" tIns="406325">
            <a:normAutofit/>
          </a:bodyPr>
          <a:lstStyle>
            <a:lvl1pPr indent="-565150" lvl="0" marL="457200">
              <a:spcBef>
                <a:spcPts val="0"/>
              </a:spcBef>
              <a:spcAft>
                <a:spcPts val="0"/>
              </a:spcAft>
              <a:buSzPts val="5300"/>
              <a:buChar char="●"/>
              <a:defRPr sz="5300"/>
            </a:lvl1pPr>
            <a:lvl2pPr indent="-565150" lvl="1" marL="914400">
              <a:spcBef>
                <a:spcPts val="0"/>
              </a:spcBef>
              <a:spcAft>
                <a:spcPts val="0"/>
              </a:spcAft>
              <a:buSzPts val="5300"/>
              <a:buChar char="○"/>
              <a:defRPr sz="5300"/>
            </a:lvl2pPr>
            <a:lvl3pPr indent="-565150" lvl="2" marL="1371600">
              <a:spcBef>
                <a:spcPts val="0"/>
              </a:spcBef>
              <a:spcAft>
                <a:spcPts val="0"/>
              </a:spcAft>
              <a:buSzPts val="5300"/>
              <a:buChar char="■"/>
              <a:defRPr sz="5300"/>
            </a:lvl3pPr>
            <a:lvl4pPr indent="-565150" lvl="3" marL="1828800">
              <a:spcBef>
                <a:spcPts val="0"/>
              </a:spcBef>
              <a:spcAft>
                <a:spcPts val="0"/>
              </a:spcAft>
              <a:buSzPts val="5300"/>
              <a:buChar char="●"/>
              <a:defRPr sz="5300"/>
            </a:lvl4pPr>
            <a:lvl5pPr indent="-565150" lvl="4" marL="2286000">
              <a:spcBef>
                <a:spcPts val="0"/>
              </a:spcBef>
              <a:spcAft>
                <a:spcPts val="0"/>
              </a:spcAft>
              <a:buSzPts val="5300"/>
              <a:buChar char="○"/>
              <a:defRPr sz="5300"/>
            </a:lvl5pPr>
            <a:lvl6pPr indent="-565150" lvl="5" marL="2743200">
              <a:spcBef>
                <a:spcPts val="0"/>
              </a:spcBef>
              <a:spcAft>
                <a:spcPts val="0"/>
              </a:spcAft>
              <a:buSzPts val="5300"/>
              <a:buChar char="■"/>
              <a:defRPr sz="5300"/>
            </a:lvl6pPr>
            <a:lvl7pPr indent="-565150" lvl="6" marL="3200400">
              <a:spcBef>
                <a:spcPts val="0"/>
              </a:spcBef>
              <a:spcAft>
                <a:spcPts val="0"/>
              </a:spcAft>
              <a:buSzPts val="5300"/>
              <a:buChar char="●"/>
              <a:defRPr sz="5300"/>
            </a:lvl7pPr>
            <a:lvl8pPr indent="-565150" lvl="7" marL="3657600">
              <a:spcBef>
                <a:spcPts val="0"/>
              </a:spcBef>
              <a:spcAft>
                <a:spcPts val="0"/>
              </a:spcAft>
              <a:buSzPts val="5300"/>
              <a:buChar char="○"/>
              <a:defRPr sz="5300"/>
            </a:lvl8pPr>
            <a:lvl9pPr indent="-565150" lvl="8" marL="4114800">
              <a:spcBef>
                <a:spcPts val="0"/>
              </a:spcBef>
              <a:spcAft>
                <a:spcPts val="0"/>
              </a:spcAft>
              <a:buSzPts val="5300"/>
              <a:buChar char="■"/>
              <a:defRPr sz="5300"/>
            </a:lvl9pPr>
          </a:lstStyle>
          <a:p/>
        </p:txBody>
      </p:sp>
      <p:sp>
        <p:nvSpPr>
          <p:cNvPr id="31" name="Google Shape;31;p7"/>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961000" y="2400800"/>
            <a:ext cx="25471200" cy="21817500"/>
          </a:xfrm>
          <a:prstGeom prst="rect">
            <a:avLst/>
          </a:prstGeom>
        </p:spPr>
        <p:txBody>
          <a:bodyPr anchorCtr="0" anchor="ctr" bIns="406325" lIns="406325" spcFirstLastPara="1" rIns="406325" wrap="square" tIns="406325">
            <a:normAutofit/>
          </a:bodyPr>
          <a:lstStyle>
            <a:lvl1pPr lvl="0">
              <a:spcBef>
                <a:spcPts val="0"/>
              </a:spcBef>
              <a:spcAft>
                <a:spcPts val="0"/>
              </a:spcAft>
              <a:buSzPts val="21300"/>
              <a:buNone/>
              <a:defRPr sz="21300"/>
            </a:lvl1pPr>
            <a:lvl2pPr lvl="1">
              <a:spcBef>
                <a:spcPts val="0"/>
              </a:spcBef>
              <a:spcAft>
                <a:spcPts val="0"/>
              </a:spcAft>
              <a:buSzPts val="21300"/>
              <a:buNone/>
              <a:defRPr sz="21300"/>
            </a:lvl2pPr>
            <a:lvl3pPr lvl="2">
              <a:spcBef>
                <a:spcPts val="0"/>
              </a:spcBef>
              <a:spcAft>
                <a:spcPts val="0"/>
              </a:spcAft>
              <a:buSzPts val="21300"/>
              <a:buNone/>
              <a:defRPr sz="21300"/>
            </a:lvl3pPr>
            <a:lvl4pPr lvl="3">
              <a:spcBef>
                <a:spcPts val="0"/>
              </a:spcBef>
              <a:spcAft>
                <a:spcPts val="0"/>
              </a:spcAft>
              <a:buSzPts val="21300"/>
              <a:buNone/>
              <a:defRPr sz="21300"/>
            </a:lvl4pPr>
            <a:lvl5pPr lvl="4">
              <a:spcBef>
                <a:spcPts val="0"/>
              </a:spcBef>
              <a:spcAft>
                <a:spcPts val="0"/>
              </a:spcAft>
              <a:buSzPts val="21300"/>
              <a:buNone/>
              <a:defRPr sz="21300"/>
            </a:lvl5pPr>
            <a:lvl6pPr lvl="5">
              <a:spcBef>
                <a:spcPts val="0"/>
              </a:spcBef>
              <a:spcAft>
                <a:spcPts val="0"/>
              </a:spcAft>
              <a:buSzPts val="21300"/>
              <a:buNone/>
              <a:defRPr sz="21300"/>
            </a:lvl6pPr>
            <a:lvl7pPr lvl="6">
              <a:spcBef>
                <a:spcPts val="0"/>
              </a:spcBef>
              <a:spcAft>
                <a:spcPts val="0"/>
              </a:spcAft>
              <a:buSzPts val="21300"/>
              <a:buNone/>
              <a:defRPr sz="21300"/>
            </a:lvl7pPr>
            <a:lvl8pPr lvl="7">
              <a:spcBef>
                <a:spcPts val="0"/>
              </a:spcBef>
              <a:spcAft>
                <a:spcPts val="0"/>
              </a:spcAft>
              <a:buSzPts val="21300"/>
              <a:buNone/>
              <a:defRPr sz="21300"/>
            </a:lvl8pPr>
            <a:lvl9pPr lvl="8">
              <a:spcBef>
                <a:spcPts val="0"/>
              </a:spcBef>
              <a:spcAft>
                <a:spcPts val="0"/>
              </a:spcAft>
              <a:buSzPts val="21300"/>
              <a:buNone/>
              <a:defRPr sz="21300"/>
            </a:lvl9pPr>
          </a:lstStyle>
          <a:p/>
        </p:txBody>
      </p:sp>
      <p:sp>
        <p:nvSpPr>
          <p:cNvPr id="34" name="Google Shape;34;p8"/>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8288000" y="-667"/>
            <a:ext cx="18288000" cy="27432000"/>
          </a:xfrm>
          <a:prstGeom prst="rect">
            <a:avLst/>
          </a:prstGeom>
          <a:solidFill>
            <a:schemeClr val="lt2"/>
          </a:solidFill>
          <a:ln>
            <a:noFill/>
          </a:ln>
        </p:spPr>
        <p:txBody>
          <a:bodyPr anchorCtr="0" anchor="ctr" bIns="406325" lIns="406325" spcFirstLastPara="1" rIns="406325" wrap="square" tIns="406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062000" y="6576933"/>
            <a:ext cx="16180800" cy="7905600"/>
          </a:xfrm>
          <a:prstGeom prst="rect">
            <a:avLst/>
          </a:prstGeom>
        </p:spPr>
        <p:txBody>
          <a:bodyPr anchorCtr="0" anchor="b" bIns="406325" lIns="406325" spcFirstLastPara="1" rIns="406325" wrap="square" tIns="406325">
            <a:normAutofit/>
          </a:bodyPr>
          <a:lstStyle>
            <a:lvl1pPr lvl="0" algn="ctr">
              <a:spcBef>
                <a:spcPts val="0"/>
              </a:spcBef>
              <a:spcAft>
                <a:spcPts val="0"/>
              </a:spcAft>
              <a:buSzPts val="18700"/>
              <a:buNone/>
              <a:defRPr sz="18700"/>
            </a:lvl1pPr>
            <a:lvl2pPr lvl="1" algn="ctr">
              <a:spcBef>
                <a:spcPts val="0"/>
              </a:spcBef>
              <a:spcAft>
                <a:spcPts val="0"/>
              </a:spcAft>
              <a:buSzPts val="18700"/>
              <a:buNone/>
              <a:defRPr sz="18700"/>
            </a:lvl2pPr>
            <a:lvl3pPr lvl="2" algn="ctr">
              <a:spcBef>
                <a:spcPts val="0"/>
              </a:spcBef>
              <a:spcAft>
                <a:spcPts val="0"/>
              </a:spcAft>
              <a:buSzPts val="18700"/>
              <a:buNone/>
              <a:defRPr sz="18700"/>
            </a:lvl3pPr>
            <a:lvl4pPr lvl="3" algn="ctr">
              <a:spcBef>
                <a:spcPts val="0"/>
              </a:spcBef>
              <a:spcAft>
                <a:spcPts val="0"/>
              </a:spcAft>
              <a:buSzPts val="18700"/>
              <a:buNone/>
              <a:defRPr sz="18700"/>
            </a:lvl4pPr>
            <a:lvl5pPr lvl="4" algn="ctr">
              <a:spcBef>
                <a:spcPts val="0"/>
              </a:spcBef>
              <a:spcAft>
                <a:spcPts val="0"/>
              </a:spcAft>
              <a:buSzPts val="18700"/>
              <a:buNone/>
              <a:defRPr sz="18700"/>
            </a:lvl5pPr>
            <a:lvl6pPr lvl="5" algn="ctr">
              <a:spcBef>
                <a:spcPts val="0"/>
              </a:spcBef>
              <a:spcAft>
                <a:spcPts val="0"/>
              </a:spcAft>
              <a:buSzPts val="18700"/>
              <a:buNone/>
              <a:defRPr sz="18700"/>
            </a:lvl6pPr>
            <a:lvl7pPr lvl="6" algn="ctr">
              <a:spcBef>
                <a:spcPts val="0"/>
              </a:spcBef>
              <a:spcAft>
                <a:spcPts val="0"/>
              </a:spcAft>
              <a:buSzPts val="18700"/>
              <a:buNone/>
              <a:defRPr sz="18700"/>
            </a:lvl7pPr>
            <a:lvl8pPr lvl="7" algn="ctr">
              <a:spcBef>
                <a:spcPts val="0"/>
              </a:spcBef>
              <a:spcAft>
                <a:spcPts val="0"/>
              </a:spcAft>
              <a:buSzPts val="18700"/>
              <a:buNone/>
              <a:defRPr sz="18700"/>
            </a:lvl8pPr>
            <a:lvl9pPr lvl="8" algn="ctr">
              <a:spcBef>
                <a:spcPts val="0"/>
              </a:spcBef>
              <a:spcAft>
                <a:spcPts val="0"/>
              </a:spcAft>
              <a:buSzPts val="18700"/>
              <a:buNone/>
              <a:defRPr sz="18700"/>
            </a:lvl9pPr>
          </a:lstStyle>
          <a:p/>
        </p:txBody>
      </p:sp>
      <p:sp>
        <p:nvSpPr>
          <p:cNvPr id="38" name="Google Shape;38;p9"/>
          <p:cNvSpPr txBox="1"/>
          <p:nvPr>
            <p:ph idx="1" type="subTitle"/>
          </p:nvPr>
        </p:nvSpPr>
        <p:spPr>
          <a:xfrm>
            <a:off x="1062000" y="14949733"/>
            <a:ext cx="16180800" cy="6587100"/>
          </a:xfrm>
          <a:prstGeom prst="rect">
            <a:avLst/>
          </a:prstGeom>
        </p:spPr>
        <p:txBody>
          <a:bodyPr anchorCtr="0" anchor="t" bIns="406325" lIns="406325" spcFirstLastPara="1" rIns="406325" wrap="square" tIns="406325">
            <a:normAutofit/>
          </a:bodyPr>
          <a:lstStyle>
            <a:lvl1pPr lvl="0" algn="ctr">
              <a:lnSpc>
                <a:spcPct val="100000"/>
              </a:lnSpc>
              <a:spcBef>
                <a:spcPts val="0"/>
              </a:spcBef>
              <a:spcAft>
                <a:spcPts val="0"/>
              </a:spcAft>
              <a:buSzPts val="9300"/>
              <a:buNone/>
              <a:defRPr sz="9300"/>
            </a:lvl1pPr>
            <a:lvl2pPr lvl="1" algn="ctr">
              <a:lnSpc>
                <a:spcPct val="100000"/>
              </a:lnSpc>
              <a:spcBef>
                <a:spcPts val="0"/>
              </a:spcBef>
              <a:spcAft>
                <a:spcPts val="0"/>
              </a:spcAft>
              <a:buSzPts val="9300"/>
              <a:buNone/>
              <a:defRPr sz="9300"/>
            </a:lvl2pPr>
            <a:lvl3pPr lvl="2" algn="ctr">
              <a:lnSpc>
                <a:spcPct val="100000"/>
              </a:lnSpc>
              <a:spcBef>
                <a:spcPts val="0"/>
              </a:spcBef>
              <a:spcAft>
                <a:spcPts val="0"/>
              </a:spcAft>
              <a:buSzPts val="9300"/>
              <a:buNone/>
              <a:defRPr sz="9300"/>
            </a:lvl3pPr>
            <a:lvl4pPr lvl="3" algn="ctr">
              <a:lnSpc>
                <a:spcPct val="100000"/>
              </a:lnSpc>
              <a:spcBef>
                <a:spcPts val="0"/>
              </a:spcBef>
              <a:spcAft>
                <a:spcPts val="0"/>
              </a:spcAft>
              <a:buSzPts val="9300"/>
              <a:buNone/>
              <a:defRPr sz="9300"/>
            </a:lvl4pPr>
            <a:lvl5pPr lvl="4" algn="ctr">
              <a:lnSpc>
                <a:spcPct val="100000"/>
              </a:lnSpc>
              <a:spcBef>
                <a:spcPts val="0"/>
              </a:spcBef>
              <a:spcAft>
                <a:spcPts val="0"/>
              </a:spcAft>
              <a:buSzPts val="9300"/>
              <a:buNone/>
              <a:defRPr sz="9300"/>
            </a:lvl5pPr>
            <a:lvl6pPr lvl="5" algn="ctr">
              <a:lnSpc>
                <a:spcPct val="100000"/>
              </a:lnSpc>
              <a:spcBef>
                <a:spcPts val="0"/>
              </a:spcBef>
              <a:spcAft>
                <a:spcPts val="0"/>
              </a:spcAft>
              <a:buSzPts val="9300"/>
              <a:buNone/>
              <a:defRPr sz="9300"/>
            </a:lvl6pPr>
            <a:lvl7pPr lvl="6" algn="ctr">
              <a:lnSpc>
                <a:spcPct val="100000"/>
              </a:lnSpc>
              <a:spcBef>
                <a:spcPts val="0"/>
              </a:spcBef>
              <a:spcAft>
                <a:spcPts val="0"/>
              </a:spcAft>
              <a:buSzPts val="9300"/>
              <a:buNone/>
              <a:defRPr sz="9300"/>
            </a:lvl7pPr>
            <a:lvl8pPr lvl="7" algn="ctr">
              <a:lnSpc>
                <a:spcPct val="100000"/>
              </a:lnSpc>
              <a:spcBef>
                <a:spcPts val="0"/>
              </a:spcBef>
              <a:spcAft>
                <a:spcPts val="0"/>
              </a:spcAft>
              <a:buSzPts val="9300"/>
              <a:buNone/>
              <a:defRPr sz="9300"/>
            </a:lvl8pPr>
            <a:lvl9pPr lvl="8" algn="ctr">
              <a:lnSpc>
                <a:spcPct val="100000"/>
              </a:lnSpc>
              <a:spcBef>
                <a:spcPts val="0"/>
              </a:spcBef>
              <a:spcAft>
                <a:spcPts val="0"/>
              </a:spcAft>
              <a:buSzPts val="9300"/>
              <a:buNone/>
              <a:defRPr sz="9300"/>
            </a:lvl9pPr>
          </a:lstStyle>
          <a:p/>
        </p:txBody>
      </p:sp>
      <p:sp>
        <p:nvSpPr>
          <p:cNvPr id="39" name="Google Shape;39;p9"/>
          <p:cNvSpPr txBox="1"/>
          <p:nvPr>
            <p:ph idx="2" type="body"/>
          </p:nvPr>
        </p:nvSpPr>
        <p:spPr>
          <a:xfrm>
            <a:off x="19758000" y="3861733"/>
            <a:ext cx="15348000" cy="19707300"/>
          </a:xfrm>
          <a:prstGeom prst="rect">
            <a:avLst/>
          </a:prstGeom>
        </p:spPr>
        <p:txBody>
          <a:bodyPr anchorCtr="0" anchor="ctr" bIns="406325" lIns="406325" spcFirstLastPara="1" rIns="406325" wrap="square" tIns="406325">
            <a:normAutofit/>
          </a:bodyPr>
          <a:lstStyle>
            <a:lvl1pPr indent="-736600" lvl="0" marL="457200">
              <a:spcBef>
                <a:spcPts val="0"/>
              </a:spcBef>
              <a:spcAft>
                <a:spcPts val="0"/>
              </a:spcAft>
              <a:buSzPts val="8000"/>
              <a:buChar char="●"/>
              <a:defRPr/>
            </a:lvl1pPr>
            <a:lvl2pPr indent="-622300" lvl="1" marL="914400">
              <a:spcBef>
                <a:spcPts val="0"/>
              </a:spcBef>
              <a:spcAft>
                <a:spcPts val="0"/>
              </a:spcAft>
              <a:buSzPts val="6200"/>
              <a:buChar char="○"/>
              <a:defRPr/>
            </a:lvl2pPr>
            <a:lvl3pPr indent="-622300" lvl="2" marL="1371600">
              <a:spcBef>
                <a:spcPts val="0"/>
              </a:spcBef>
              <a:spcAft>
                <a:spcPts val="0"/>
              </a:spcAft>
              <a:buSzPts val="6200"/>
              <a:buChar char="■"/>
              <a:defRPr/>
            </a:lvl3pPr>
            <a:lvl4pPr indent="-622300" lvl="3" marL="1828800">
              <a:spcBef>
                <a:spcPts val="0"/>
              </a:spcBef>
              <a:spcAft>
                <a:spcPts val="0"/>
              </a:spcAft>
              <a:buSzPts val="6200"/>
              <a:buChar char="●"/>
              <a:defRPr/>
            </a:lvl4pPr>
            <a:lvl5pPr indent="-622300" lvl="4" marL="2286000">
              <a:spcBef>
                <a:spcPts val="0"/>
              </a:spcBef>
              <a:spcAft>
                <a:spcPts val="0"/>
              </a:spcAft>
              <a:buSzPts val="6200"/>
              <a:buChar char="○"/>
              <a:defRPr/>
            </a:lvl5pPr>
            <a:lvl6pPr indent="-622300" lvl="5" marL="2743200">
              <a:spcBef>
                <a:spcPts val="0"/>
              </a:spcBef>
              <a:spcAft>
                <a:spcPts val="0"/>
              </a:spcAft>
              <a:buSzPts val="6200"/>
              <a:buChar char="■"/>
              <a:defRPr/>
            </a:lvl6pPr>
            <a:lvl7pPr indent="-622300" lvl="6" marL="3200400">
              <a:spcBef>
                <a:spcPts val="0"/>
              </a:spcBef>
              <a:spcAft>
                <a:spcPts val="0"/>
              </a:spcAft>
              <a:buSzPts val="6200"/>
              <a:buChar char="●"/>
              <a:defRPr/>
            </a:lvl7pPr>
            <a:lvl8pPr indent="-622300" lvl="7" marL="3657600">
              <a:spcBef>
                <a:spcPts val="0"/>
              </a:spcBef>
              <a:spcAft>
                <a:spcPts val="0"/>
              </a:spcAft>
              <a:buSzPts val="6200"/>
              <a:buChar char="○"/>
              <a:defRPr/>
            </a:lvl8pPr>
            <a:lvl9pPr indent="-622300" lvl="8" marL="4114800">
              <a:spcBef>
                <a:spcPts val="0"/>
              </a:spcBef>
              <a:spcAft>
                <a:spcPts val="0"/>
              </a:spcAft>
              <a:buSzPts val="6200"/>
              <a:buChar char="■"/>
              <a:defRPr/>
            </a:lvl9pPr>
          </a:lstStyle>
          <a:p/>
        </p:txBody>
      </p:sp>
      <p:sp>
        <p:nvSpPr>
          <p:cNvPr id="40" name="Google Shape;40;p9"/>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246800" y="22563067"/>
            <a:ext cx="23995200" cy="3227100"/>
          </a:xfrm>
          <a:prstGeom prst="rect">
            <a:avLst/>
          </a:prstGeom>
        </p:spPr>
        <p:txBody>
          <a:bodyPr anchorCtr="0" anchor="ctr" bIns="406325" lIns="406325" spcFirstLastPara="1" rIns="406325" wrap="square" tIns="406325">
            <a:normAutofit/>
          </a:bodyPr>
          <a:lstStyle>
            <a:lvl1pPr indent="-228600" lvl="0" marL="457200">
              <a:lnSpc>
                <a:spcPct val="100000"/>
              </a:lnSpc>
              <a:spcBef>
                <a:spcPts val="0"/>
              </a:spcBef>
              <a:spcAft>
                <a:spcPts val="0"/>
              </a:spcAft>
              <a:buSzPts val="8000"/>
              <a:buNone/>
              <a:defRPr/>
            </a:lvl1pPr>
          </a:lstStyle>
          <a:p/>
        </p:txBody>
      </p:sp>
      <p:sp>
        <p:nvSpPr>
          <p:cNvPr id="43" name="Google Shape;43;p10"/>
          <p:cNvSpPr txBox="1"/>
          <p:nvPr>
            <p:ph idx="12" type="sldNum"/>
          </p:nvPr>
        </p:nvSpPr>
        <p:spPr>
          <a:xfrm>
            <a:off x="33889831" y="24870490"/>
            <a:ext cx="2194800" cy="2099100"/>
          </a:xfrm>
          <a:prstGeom prst="rect">
            <a:avLst/>
          </a:prstGeom>
        </p:spPr>
        <p:txBody>
          <a:bodyPr anchorCtr="0" anchor="ctr" bIns="406325" lIns="406325" spcFirstLastPara="1" rIns="406325" wrap="square" tIns="406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6800" y="2373467"/>
            <a:ext cx="34082400" cy="3054300"/>
          </a:xfrm>
          <a:prstGeom prst="rect">
            <a:avLst/>
          </a:prstGeom>
          <a:noFill/>
          <a:ln>
            <a:noFill/>
          </a:ln>
        </p:spPr>
        <p:txBody>
          <a:bodyPr anchorCtr="0" anchor="t" bIns="406325" lIns="406325" spcFirstLastPara="1" rIns="406325" wrap="square" tIns="406325">
            <a:normAutofit/>
          </a:bodyPr>
          <a:lstStyle>
            <a:lvl1pPr lvl="0">
              <a:spcBef>
                <a:spcPts val="0"/>
              </a:spcBef>
              <a:spcAft>
                <a:spcPts val="0"/>
              </a:spcAft>
              <a:buClr>
                <a:schemeClr val="dk1"/>
              </a:buClr>
              <a:buSzPts val="12400"/>
              <a:buNone/>
              <a:defRPr sz="12400">
                <a:solidFill>
                  <a:schemeClr val="dk1"/>
                </a:solidFill>
              </a:defRPr>
            </a:lvl1pPr>
            <a:lvl2pPr lvl="1">
              <a:spcBef>
                <a:spcPts val="0"/>
              </a:spcBef>
              <a:spcAft>
                <a:spcPts val="0"/>
              </a:spcAft>
              <a:buClr>
                <a:schemeClr val="dk1"/>
              </a:buClr>
              <a:buSzPts val="12400"/>
              <a:buNone/>
              <a:defRPr sz="12400">
                <a:solidFill>
                  <a:schemeClr val="dk1"/>
                </a:solidFill>
              </a:defRPr>
            </a:lvl2pPr>
            <a:lvl3pPr lvl="2">
              <a:spcBef>
                <a:spcPts val="0"/>
              </a:spcBef>
              <a:spcAft>
                <a:spcPts val="0"/>
              </a:spcAft>
              <a:buClr>
                <a:schemeClr val="dk1"/>
              </a:buClr>
              <a:buSzPts val="12400"/>
              <a:buNone/>
              <a:defRPr sz="12400">
                <a:solidFill>
                  <a:schemeClr val="dk1"/>
                </a:solidFill>
              </a:defRPr>
            </a:lvl3pPr>
            <a:lvl4pPr lvl="3">
              <a:spcBef>
                <a:spcPts val="0"/>
              </a:spcBef>
              <a:spcAft>
                <a:spcPts val="0"/>
              </a:spcAft>
              <a:buClr>
                <a:schemeClr val="dk1"/>
              </a:buClr>
              <a:buSzPts val="12400"/>
              <a:buNone/>
              <a:defRPr sz="12400">
                <a:solidFill>
                  <a:schemeClr val="dk1"/>
                </a:solidFill>
              </a:defRPr>
            </a:lvl4pPr>
            <a:lvl5pPr lvl="4">
              <a:spcBef>
                <a:spcPts val="0"/>
              </a:spcBef>
              <a:spcAft>
                <a:spcPts val="0"/>
              </a:spcAft>
              <a:buClr>
                <a:schemeClr val="dk1"/>
              </a:buClr>
              <a:buSzPts val="12400"/>
              <a:buNone/>
              <a:defRPr sz="12400">
                <a:solidFill>
                  <a:schemeClr val="dk1"/>
                </a:solidFill>
              </a:defRPr>
            </a:lvl5pPr>
            <a:lvl6pPr lvl="5">
              <a:spcBef>
                <a:spcPts val="0"/>
              </a:spcBef>
              <a:spcAft>
                <a:spcPts val="0"/>
              </a:spcAft>
              <a:buClr>
                <a:schemeClr val="dk1"/>
              </a:buClr>
              <a:buSzPts val="12400"/>
              <a:buNone/>
              <a:defRPr sz="12400">
                <a:solidFill>
                  <a:schemeClr val="dk1"/>
                </a:solidFill>
              </a:defRPr>
            </a:lvl6pPr>
            <a:lvl7pPr lvl="6">
              <a:spcBef>
                <a:spcPts val="0"/>
              </a:spcBef>
              <a:spcAft>
                <a:spcPts val="0"/>
              </a:spcAft>
              <a:buClr>
                <a:schemeClr val="dk1"/>
              </a:buClr>
              <a:buSzPts val="12400"/>
              <a:buNone/>
              <a:defRPr sz="12400">
                <a:solidFill>
                  <a:schemeClr val="dk1"/>
                </a:solidFill>
              </a:defRPr>
            </a:lvl7pPr>
            <a:lvl8pPr lvl="7">
              <a:spcBef>
                <a:spcPts val="0"/>
              </a:spcBef>
              <a:spcAft>
                <a:spcPts val="0"/>
              </a:spcAft>
              <a:buClr>
                <a:schemeClr val="dk1"/>
              </a:buClr>
              <a:buSzPts val="12400"/>
              <a:buNone/>
              <a:defRPr sz="12400">
                <a:solidFill>
                  <a:schemeClr val="dk1"/>
                </a:solidFill>
              </a:defRPr>
            </a:lvl8pPr>
            <a:lvl9pPr lvl="8">
              <a:spcBef>
                <a:spcPts val="0"/>
              </a:spcBef>
              <a:spcAft>
                <a:spcPts val="0"/>
              </a:spcAft>
              <a:buClr>
                <a:schemeClr val="dk1"/>
              </a:buClr>
              <a:buSzPts val="12400"/>
              <a:buNone/>
              <a:defRPr sz="12400">
                <a:solidFill>
                  <a:schemeClr val="dk1"/>
                </a:solidFill>
              </a:defRPr>
            </a:lvl9pPr>
          </a:lstStyle>
          <a:p/>
        </p:txBody>
      </p:sp>
      <p:sp>
        <p:nvSpPr>
          <p:cNvPr id="7" name="Google Shape;7;p1"/>
          <p:cNvSpPr txBox="1"/>
          <p:nvPr>
            <p:ph idx="1" type="body"/>
          </p:nvPr>
        </p:nvSpPr>
        <p:spPr>
          <a:xfrm>
            <a:off x="1246800" y="6146533"/>
            <a:ext cx="34082400" cy="18220800"/>
          </a:xfrm>
          <a:prstGeom prst="rect">
            <a:avLst/>
          </a:prstGeom>
          <a:noFill/>
          <a:ln>
            <a:noFill/>
          </a:ln>
        </p:spPr>
        <p:txBody>
          <a:bodyPr anchorCtr="0" anchor="t" bIns="406325" lIns="406325" spcFirstLastPara="1" rIns="406325" wrap="square" tIns="406325">
            <a:normAutofit/>
          </a:bodyPr>
          <a:lstStyle>
            <a:lvl1pPr indent="-736600" lvl="0" marL="457200">
              <a:lnSpc>
                <a:spcPct val="115000"/>
              </a:lnSpc>
              <a:spcBef>
                <a:spcPts val="0"/>
              </a:spcBef>
              <a:spcAft>
                <a:spcPts val="0"/>
              </a:spcAft>
              <a:buClr>
                <a:schemeClr val="dk2"/>
              </a:buClr>
              <a:buSzPts val="8000"/>
              <a:buChar char="●"/>
              <a:defRPr sz="8000">
                <a:solidFill>
                  <a:schemeClr val="dk2"/>
                </a:solidFill>
              </a:defRPr>
            </a:lvl1pPr>
            <a:lvl2pPr indent="-622300" lvl="1" marL="914400">
              <a:lnSpc>
                <a:spcPct val="115000"/>
              </a:lnSpc>
              <a:spcBef>
                <a:spcPts val="0"/>
              </a:spcBef>
              <a:spcAft>
                <a:spcPts val="0"/>
              </a:spcAft>
              <a:buClr>
                <a:schemeClr val="dk2"/>
              </a:buClr>
              <a:buSzPts val="6200"/>
              <a:buChar char="○"/>
              <a:defRPr sz="6200">
                <a:solidFill>
                  <a:schemeClr val="dk2"/>
                </a:solidFill>
              </a:defRPr>
            </a:lvl2pPr>
            <a:lvl3pPr indent="-622300" lvl="2" marL="1371600">
              <a:lnSpc>
                <a:spcPct val="115000"/>
              </a:lnSpc>
              <a:spcBef>
                <a:spcPts val="0"/>
              </a:spcBef>
              <a:spcAft>
                <a:spcPts val="0"/>
              </a:spcAft>
              <a:buClr>
                <a:schemeClr val="dk2"/>
              </a:buClr>
              <a:buSzPts val="6200"/>
              <a:buChar char="■"/>
              <a:defRPr sz="6200">
                <a:solidFill>
                  <a:schemeClr val="dk2"/>
                </a:solidFill>
              </a:defRPr>
            </a:lvl3pPr>
            <a:lvl4pPr indent="-622300" lvl="3" marL="1828800">
              <a:lnSpc>
                <a:spcPct val="115000"/>
              </a:lnSpc>
              <a:spcBef>
                <a:spcPts val="0"/>
              </a:spcBef>
              <a:spcAft>
                <a:spcPts val="0"/>
              </a:spcAft>
              <a:buClr>
                <a:schemeClr val="dk2"/>
              </a:buClr>
              <a:buSzPts val="6200"/>
              <a:buChar char="●"/>
              <a:defRPr sz="6200">
                <a:solidFill>
                  <a:schemeClr val="dk2"/>
                </a:solidFill>
              </a:defRPr>
            </a:lvl4pPr>
            <a:lvl5pPr indent="-622300" lvl="4" marL="2286000">
              <a:lnSpc>
                <a:spcPct val="115000"/>
              </a:lnSpc>
              <a:spcBef>
                <a:spcPts val="0"/>
              </a:spcBef>
              <a:spcAft>
                <a:spcPts val="0"/>
              </a:spcAft>
              <a:buClr>
                <a:schemeClr val="dk2"/>
              </a:buClr>
              <a:buSzPts val="6200"/>
              <a:buChar char="○"/>
              <a:defRPr sz="6200">
                <a:solidFill>
                  <a:schemeClr val="dk2"/>
                </a:solidFill>
              </a:defRPr>
            </a:lvl5pPr>
            <a:lvl6pPr indent="-622300" lvl="5" marL="2743200">
              <a:lnSpc>
                <a:spcPct val="115000"/>
              </a:lnSpc>
              <a:spcBef>
                <a:spcPts val="0"/>
              </a:spcBef>
              <a:spcAft>
                <a:spcPts val="0"/>
              </a:spcAft>
              <a:buClr>
                <a:schemeClr val="dk2"/>
              </a:buClr>
              <a:buSzPts val="6200"/>
              <a:buChar char="■"/>
              <a:defRPr sz="6200">
                <a:solidFill>
                  <a:schemeClr val="dk2"/>
                </a:solidFill>
              </a:defRPr>
            </a:lvl6pPr>
            <a:lvl7pPr indent="-622300" lvl="6" marL="3200400">
              <a:lnSpc>
                <a:spcPct val="115000"/>
              </a:lnSpc>
              <a:spcBef>
                <a:spcPts val="0"/>
              </a:spcBef>
              <a:spcAft>
                <a:spcPts val="0"/>
              </a:spcAft>
              <a:buClr>
                <a:schemeClr val="dk2"/>
              </a:buClr>
              <a:buSzPts val="6200"/>
              <a:buChar char="●"/>
              <a:defRPr sz="6200">
                <a:solidFill>
                  <a:schemeClr val="dk2"/>
                </a:solidFill>
              </a:defRPr>
            </a:lvl7pPr>
            <a:lvl8pPr indent="-622300" lvl="7" marL="3657600">
              <a:lnSpc>
                <a:spcPct val="115000"/>
              </a:lnSpc>
              <a:spcBef>
                <a:spcPts val="0"/>
              </a:spcBef>
              <a:spcAft>
                <a:spcPts val="0"/>
              </a:spcAft>
              <a:buClr>
                <a:schemeClr val="dk2"/>
              </a:buClr>
              <a:buSzPts val="6200"/>
              <a:buChar char="○"/>
              <a:defRPr sz="6200">
                <a:solidFill>
                  <a:schemeClr val="dk2"/>
                </a:solidFill>
              </a:defRPr>
            </a:lvl8pPr>
            <a:lvl9pPr indent="-622300" lvl="8" marL="4114800">
              <a:lnSpc>
                <a:spcPct val="115000"/>
              </a:lnSpc>
              <a:spcBef>
                <a:spcPts val="0"/>
              </a:spcBef>
              <a:spcAft>
                <a:spcPts val="0"/>
              </a:spcAft>
              <a:buClr>
                <a:schemeClr val="dk2"/>
              </a:buClr>
              <a:buSzPts val="6200"/>
              <a:buChar char="■"/>
              <a:defRPr sz="6200">
                <a:solidFill>
                  <a:schemeClr val="dk2"/>
                </a:solidFill>
              </a:defRPr>
            </a:lvl9pPr>
          </a:lstStyle>
          <a:p/>
        </p:txBody>
      </p:sp>
      <p:sp>
        <p:nvSpPr>
          <p:cNvPr id="8" name="Google Shape;8;p1"/>
          <p:cNvSpPr txBox="1"/>
          <p:nvPr>
            <p:ph idx="12" type="sldNum"/>
          </p:nvPr>
        </p:nvSpPr>
        <p:spPr>
          <a:xfrm>
            <a:off x="33889831" y="24870490"/>
            <a:ext cx="2194800" cy="2099100"/>
          </a:xfrm>
          <a:prstGeom prst="rect">
            <a:avLst/>
          </a:prstGeom>
          <a:noFill/>
          <a:ln>
            <a:noFill/>
          </a:ln>
        </p:spPr>
        <p:txBody>
          <a:bodyPr anchorCtr="0" anchor="ctr" bIns="406325" lIns="406325" spcFirstLastPara="1" rIns="406325" wrap="square" tIns="406325">
            <a:norm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13.jp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7.png"/><Relationship Id="rId15" Type="http://schemas.openxmlformats.org/officeDocument/2006/relationships/image" Target="../media/image12.png"/><Relationship Id="rId14" Type="http://schemas.openxmlformats.org/officeDocument/2006/relationships/image" Target="../media/image11.png"/><Relationship Id="rId17" Type="http://schemas.openxmlformats.org/officeDocument/2006/relationships/image" Target="../media/image15.png"/><Relationship Id="rId16"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1883800"/>
            <a:ext cx="36576000" cy="7299600"/>
          </a:xfrm>
          <a:prstGeom prst="rect">
            <a:avLst/>
          </a:prstGeom>
          <a:solidFill>
            <a:schemeClr val="lt2"/>
          </a:solidFill>
          <a:ln>
            <a:noFill/>
          </a:ln>
        </p:spPr>
        <p:txBody>
          <a:bodyPr anchorCtr="0" anchor="ctr" bIns="406325" lIns="406325" spcFirstLastPara="1" rIns="406325" wrap="square" tIns="406325">
            <a:noAutofit/>
          </a:bodyPr>
          <a:lstStyle/>
          <a:p>
            <a:pPr indent="0" lvl="0" marL="0" rtl="0" algn="l">
              <a:spcBef>
                <a:spcPts val="0"/>
              </a:spcBef>
              <a:spcAft>
                <a:spcPts val="0"/>
              </a:spcAft>
              <a:buNone/>
            </a:pPr>
            <a:r>
              <a:t/>
            </a:r>
            <a:endParaRPr/>
          </a:p>
        </p:txBody>
      </p:sp>
      <p:sp>
        <p:nvSpPr>
          <p:cNvPr id="55" name="Google Shape;55;p13"/>
          <p:cNvSpPr/>
          <p:nvPr/>
        </p:nvSpPr>
        <p:spPr>
          <a:xfrm>
            <a:off x="0" y="0"/>
            <a:ext cx="36576000" cy="3343200"/>
          </a:xfrm>
          <a:prstGeom prst="rect">
            <a:avLst/>
          </a:prstGeom>
          <a:solidFill>
            <a:schemeClr val="lt2"/>
          </a:solidFill>
          <a:ln>
            <a:noFill/>
          </a:ln>
        </p:spPr>
        <p:txBody>
          <a:bodyPr anchorCtr="0" anchor="ctr" bIns="406325" lIns="406325" spcFirstLastPara="1" rIns="406325" wrap="square" tIns="406325">
            <a:noAutofit/>
          </a:bodyPr>
          <a:lstStyle/>
          <a:p>
            <a:pPr indent="0" lvl="0" marL="0" rtl="0" algn="l">
              <a:spcBef>
                <a:spcPts val="0"/>
              </a:spcBef>
              <a:spcAft>
                <a:spcPts val="0"/>
              </a:spcAft>
              <a:buNone/>
            </a:pPr>
            <a:r>
              <a:t/>
            </a:r>
            <a:endParaRPr/>
          </a:p>
        </p:txBody>
      </p:sp>
      <p:sp>
        <p:nvSpPr>
          <p:cNvPr id="56" name="Google Shape;56;p13"/>
          <p:cNvSpPr txBox="1"/>
          <p:nvPr/>
        </p:nvSpPr>
        <p:spPr>
          <a:xfrm>
            <a:off x="581700" y="157275"/>
            <a:ext cx="17124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t>Search and Rescue Swarm</a:t>
            </a:r>
            <a:endParaRPr sz="10000"/>
          </a:p>
        </p:txBody>
      </p:sp>
      <p:sp>
        <p:nvSpPr>
          <p:cNvPr id="57" name="Google Shape;57;p13"/>
          <p:cNvSpPr txBox="1"/>
          <p:nvPr/>
        </p:nvSpPr>
        <p:spPr>
          <a:xfrm>
            <a:off x="581700" y="1881075"/>
            <a:ext cx="941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 Team: </a:t>
            </a:r>
            <a:r>
              <a:rPr lang="en" sz="3000"/>
              <a:t>Tyler Baldwin, Dominic Calabria, Jacob Wood </a:t>
            </a:r>
            <a:endParaRPr b="1" sz="3000"/>
          </a:p>
        </p:txBody>
      </p:sp>
      <p:pic>
        <p:nvPicPr>
          <p:cNvPr descr="BAE Systems logo and symbol, meaning, history, PNG" id="58" name="Google Shape;58;p13"/>
          <p:cNvPicPr preferRelativeResize="0"/>
          <p:nvPr/>
        </p:nvPicPr>
        <p:blipFill rotWithShape="1">
          <a:blip r:embed="rId3">
            <a:alphaModFix/>
          </a:blip>
          <a:srcRect b="30362" l="0" r="0" t="33717"/>
          <a:stretch/>
        </p:blipFill>
        <p:spPr>
          <a:xfrm>
            <a:off x="24688809" y="1758888"/>
            <a:ext cx="7057180" cy="1584318"/>
          </a:xfrm>
          <a:prstGeom prst="rect">
            <a:avLst/>
          </a:prstGeom>
          <a:noFill/>
          <a:ln>
            <a:noFill/>
          </a:ln>
        </p:spPr>
      </p:pic>
      <p:pic>
        <p:nvPicPr>
          <p:cNvPr id="59" name="Google Shape;59;p13"/>
          <p:cNvPicPr preferRelativeResize="0"/>
          <p:nvPr/>
        </p:nvPicPr>
        <p:blipFill>
          <a:blip r:embed="rId4">
            <a:alphaModFix/>
          </a:blip>
          <a:stretch>
            <a:fillRect/>
          </a:stretch>
        </p:blipFill>
        <p:spPr>
          <a:xfrm>
            <a:off x="20148825" y="439588"/>
            <a:ext cx="11902799" cy="1159175"/>
          </a:xfrm>
          <a:prstGeom prst="rect">
            <a:avLst/>
          </a:prstGeom>
          <a:noFill/>
          <a:ln>
            <a:noFill/>
          </a:ln>
        </p:spPr>
      </p:pic>
      <p:sp>
        <p:nvSpPr>
          <p:cNvPr id="60" name="Google Shape;60;p13"/>
          <p:cNvSpPr txBox="1"/>
          <p:nvPr/>
        </p:nvSpPr>
        <p:spPr>
          <a:xfrm>
            <a:off x="10153500" y="1881063"/>
            <a:ext cx="6009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Sponsor: </a:t>
            </a:r>
            <a:r>
              <a:rPr lang="en" sz="3000"/>
              <a:t>Daniel Wallach</a:t>
            </a:r>
            <a:endParaRPr sz="3000"/>
          </a:p>
        </p:txBody>
      </p:sp>
      <p:sp>
        <p:nvSpPr>
          <p:cNvPr id="61" name="Google Shape;61;p13"/>
          <p:cNvSpPr txBox="1"/>
          <p:nvPr/>
        </p:nvSpPr>
        <p:spPr>
          <a:xfrm>
            <a:off x="10153500" y="2551900"/>
            <a:ext cx="63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Faculty Coach</a:t>
            </a:r>
            <a:r>
              <a:rPr b="1" lang="en" sz="3000"/>
              <a:t>: </a:t>
            </a:r>
            <a:r>
              <a:rPr lang="en" sz="3000"/>
              <a:t>Scott Hawker</a:t>
            </a:r>
            <a:endParaRPr sz="3000"/>
          </a:p>
        </p:txBody>
      </p:sp>
      <p:pic>
        <p:nvPicPr>
          <p:cNvPr id="62" name="Google Shape;62;p13"/>
          <p:cNvPicPr preferRelativeResize="0"/>
          <p:nvPr/>
        </p:nvPicPr>
        <p:blipFill rotWithShape="1">
          <a:blip r:embed="rId5">
            <a:alphaModFix/>
          </a:blip>
          <a:srcRect b="2157" l="3197" r="4133" t="3235"/>
          <a:stretch/>
        </p:blipFill>
        <p:spPr>
          <a:xfrm rot="10800000">
            <a:off x="12848225" y="13423425"/>
            <a:ext cx="10609800" cy="5520300"/>
          </a:xfrm>
          <a:prstGeom prst="roundRect">
            <a:avLst>
              <a:gd fmla="val 10187" name="adj"/>
            </a:avLst>
          </a:prstGeom>
          <a:noFill/>
          <a:ln>
            <a:noFill/>
          </a:ln>
        </p:spPr>
      </p:pic>
      <p:pic>
        <p:nvPicPr>
          <p:cNvPr id="63" name="Google Shape;63;p13"/>
          <p:cNvPicPr preferRelativeResize="0"/>
          <p:nvPr/>
        </p:nvPicPr>
        <p:blipFill rotWithShape="1">
          <a:blip r:embed="rId6">
            <a:alphaModFix/>
          </a:blip>
          <a:srcRect b="25719" l="24577" r="39806" t="1377"/>
          <a:stretch/>
        </p:blipFill>
        <p:spPr>
          <a:xfrm>
            <a:off x="12869550" y="4617900"/>
            <a:ext cx="10626300" cy="6456000"/>
          </a:xfrm>
          <a:prstGeom prst="roundRect">
            <a:avLst>
              <a:gd fmla="val 9204" name="adj"/>
            </a:avLst>
          </a:prstGeom>
          <a:noFill/>
          <a:ln>
            <a:noFill/>
          </a:ln>
        </p:spPr>
      </p:pic>
      <p:sp>
        <p:nvSpPr>
          <p:cNvPr id="64" name="Google Shape;64;p13"/>
          <p:cNvSpPr txBox="1"/>
          <p:nvPr/>
        </p:nvSpPr>
        <p:spPr>
          <a:xfrm>
            <a:off x="14913450" y="3641580"/>
            <a:ext cx="674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Step 1: Plan the Search Area</a:t>
            </a:r>
            <a:endParaRPr b="1" sz="3600"/>
          </a:p>
        </p:txBody>
      </p:sp>
      <p:sp>
        <p:nvSpPr>
          <p:cNvPr id="65" name="Google Shape;65;p13"/>
          <p:cNvSpPr txBox="1"/>
          <p:nvPr/>
        </p:nvSpPr>
        <p:spPr>
          <a:xfrm>
            <a:off x="14759397" y="12447680"/>
            <a:ext cx="705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Step 2: Divide the Search Area</a:t>
            </a:r>
            <a:endParaRPr b="1" sz="3600"/>
          </a:p>
        </p:txBody>
      </p:sp>
      <p:sp>
        <p:nvSpPr>
          <p:cNvPr id="66" name="Google Shape;66;p13"/>
          <p:cNvSpPr txBox="1"/>
          <p:nvPr/>
        </p:nvSpPr>
        <p:spPr>
          <a:xfrm>
            <a:off x="15283200" y="19527415"/>
            <a:ext cx="6009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Step 3: Locate the Target</a:t>
            </a:r>
            <a:endParaRPr b="1" sz="3600"/>
          </a:p>
        </p:txBody>
      </p:sp>
      <p:sp>
        <p:nvSpPr>
          <p:cNvPr id="67" name="Google Shape;67;p13"/>
          <p:cNvSpPr txBox="1"/>
          <p:nvPr/>
        </p:nvSpPr>
        <p:spPr>
          <a:xfrm>
            <a:off x="581701" y="6870350"/>
            <a:ext cx="11391900" cy="4155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3600"/>
              <a:t>Objective</a:t>
            </a:r>
            <a:endParaRPr b="1" sz="500"/>
          </a:p>
          <a:p>
            <a:pPr indent="0" lvl="0" marL="0" rtl="0" algn="l">
              <a:lnSpc>
                <a:spcPct val="150000"/>
              </a:lnSpc>
              <a:spcBef>
                <a:spcPts val="0"/>
              </a:spcBef>
              <a:spcAft>
                <a:spcPts val="0"/>
              </a:spcAft>
              <a:buNone/>
            </a:pPr>
            <a:r>
              <a:rPr lang="en" sz="2400">
                <a:solidFill>
                  <a:schemeClr val="dk1"/>
                </a:solidFill>
              </a:rPr>
              <a:t>Create a scalable, distributed system that will enable a swarm of drones to autonomously search an operator-designated area for a target. The swarm will be able to respond to system faults and new information by adjusting search patterns. The search algorithm will utilize any number of operational drones to quickly and efficiently search the area. Computer vision and GPS will be used to identify the target and report their location to the operator.</a:t>
            </a:r>
            <a:endParaRPr sz="2400"/>
          </a:p>
        </p:txBody>
      </p:sp>
      <p:sp>
        <p:nvSpPr>
          <p:cNvPr id="68" name="Google Shape;68;p13"/>
          <p:cNvSpPr txBox="1"/>
          <p:nvPr/>
        </p:nvSpPr>
        <p:spPr>
          <a:xfrm>
            <a:off x="24888638" y="12442050"/>
            <a:ext cx="113919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3600">
                <a:solidFill>
                  <a:schemeClr val="dk1"/>
                </a:solidFill>
              </a:rPr>
              <a:t>Path Planning</a:t>
            </a:r>
            <a:endParaRPr b="1" sz="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At the start of the mission, the search area is decomposed into grid cells with sizes dependent on the configured minimum altitude of the swarm - ensuring that a full cell can fit into any drone’s field of view. A load balancing algorithm - classified as a mixed integer linear programming problem - is then used to optimally distribute the area among the drones. Finally, a modified version of the Lin-Kernighan heuristic (a heuristic for the symmetric travelling salesman problem) is used to route each drone through its assigned points while balancing speed and energy consumption.</a:t>
            </a:r>
            <a:endParaRPr sz="2400"/>
          </a:p>
        </p:txBody>
      </p:sp>
      <p:sp>
        <p:nvSpPr>
          <p:cNvPr id="69" name="Google Shape;69;p13"/>
          <p:cNvSpPr txBox="1"/>
          <p:nvPr/>
        </p:nvSpPr>
        <p:spPr>
          <a:xfrm>
            <a:off x="24898350" y="3671950"/>
            <a:ext cx="6457800" cy="12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1"/>
                </a:solidFill>
              </a:rPr>
              <a:t>High-Level Architecture</a:t>
            </a:r>
            <a:endParaRPr b="1" sz="3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p>
        </p:txBody>
      </p:sp>
      <p:pic>
        <p:nvPicPr>
          <p:cNvPr id="70" name="Google Shape;70;p13"/>
          <p:cNvPicPr preferRelativeResize="0"/>
          <p:nvPr/>
        </p:nvPicPr>
        <p:blipFill>
          <a:blip r:embed="rId7">
            <a:alphaModFix/>
          </a:blip>
          <a:stretch>
            <a:fillRect/>
          </a:stretch>
        </p:blipFill>
        <p:spPr>
          <a:xfrm>
            <a:off x="29866275" y="6366375"/>
            <a:ext cx="6314400" cy="4661048"/>
          </a:xfrm>
          <a:prstGeom prst="rect">
            <a:avLst/>
          </a:prstGeom>
          <a:noFill/>
          <a:ln>
            <a:noFill/>
          </a:ln>
        </p:spPr>
      </p:pic>
      <p:sp>
        <p:nvSpPr>
          <p:cNvPr id="71" name="Google Shape;71;p13"/>
          <p:cNvSpPr txBox="1"/>
          <p:nvPr/>
        </p:nvSpPr>
        <p:spPr>
          <a:xfrm>
            <a:off x="24898350" y="4502700"/>
            <a:ext cx="11163300" cy="221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A Python hardware interface is used to interface with Parrot drones through the Olympe SDK. This interface is responsible for sending movement commands to the drone as well as retrieving sensor data (such as GPS location and battery status).</a:t>
            </a:r>
            <a:endParaRPr/>
          </a:p>
        </p:txBody>
      </p:sp>
      <p:sp>
        <p:nvSpPr>
          <p:cNvPr id="72" name="Google Shape;72;p13"/>
          <p:cNvSpPr txBox="1"/>
          <p:nvPr/>
        </p:nvSpPr>
        <p:spPr>
          <a:xfrm>
            <a:off x="24898350" y="6788825"/>
            <a:ext cx="46863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The core mission software</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is implemented in Java and runs in a separate process. This component is responsible for functionality such as swarm communication and execution of search and computer vision algorithms.</a:t>
            </a:r>
            <a:endParaRPr/>
          </a:p>
        </p:txBody>
      </p:sp>
      <p:pic>
        <p:nvPicPr>
          <p:cNvPr descr="Java (programming language) - Wikipedia" id="73" name="Google Shape;73;p13"/>
          <p:cNvPicPr preferRelativeResize="0"/>
          <p:nvPr/>
        </p:nvPicPr>
        <p:blipFill rotWithShape="1">
          <a:blip r:embed="rId8">
            <a:alphaModFix/>
          </a:blip>
          <a:srcRect b="27351" l="0" r="-3939" t="0"/>
          <a:stretch/>
        </p:blipFill>
        <p:spPr>
          <a:xfrm>
            <a:off x="483900" y="26250900"/>
            <a:ext cx="660639" cy="943949"/>
          </a:xfrm>
          <a:prstGeom prst="rect">
            <a:avLst/>
          </a:prstGeom>
          <a:noFill/>
          <a:ln>
            <a:noFill/>
          </a:ln>
        </p:spPr>
      </p:pic>
      <p:pic>
        <p:nvPicPr>
          <p:cNvPr descr="Logo, python icon - Free download on Iconfinder" id="74" name="Google Shape;74;p13"/>
          <p:cNvPicPr preferRelativeResize="0"/>
          <p:nvPr/>
        </p:nvPicPr>
        <p:blipFill rotWithShape="1">
          <a:blip r:embed="rId9">
            <a:alphaModFix/>
          </a:blip>
          <a:srcRect b="0" l="0" r="0" t="0"/>
          <a:stretch/>
        </p:blipFill>
        <p:spPr>
          <a:xfrm>
            <a:off x="1490521" y="26250909"/>
            <a:ext cx="844598" cy="943923"/>
          </a:xfrm>
          <a:prstGeom prst="rect">
            <a:avLst/>
          </a:prstGeom>
          <a:noFill/>
          <a:ln>
            <a:noFill/>
          </a:ln>
        </p:spPr>
      </p:pic>
      <p:pic>
        <p:nvPicPr>
          <p:cNvPr descr="OpenCV - Wikipedia" id="75" name="Google Shape;75;p13"/>
          <p:cNvPicPr preferRelativeResize="0"/>
          <p:nvPr/>
        </p:nvPicPr>
        <p:blipFill rotWithShape="1">
          <a:blip r:embed="rId10">
            <a:alphaModFix/>
          </a:blip>
          <a:srcRect b="0" l="0" r="0" t="0"/>
          <a:stretch/>
        </p:blipFill>
        <p:spPr>
          <a:xfrm>
            <a:off x="7948094" y="26268158"/>
            <a:ext cx="660642" cy="909391"/>
          </a:xfrm>
          <a:prstGeom prst="rect">
            <a:avLst/>
          </a:prstGeom>
          <a:noFill/>
          <a:ln>
            <a:noFill/>
          </a:ln>
        </p:spPr>
      </p:pic>
      <p:pic>
        <p:nvPicPr>
          <p:cNvPr id="76" name="Google Shape;76;p13"/>
          <p:cNvPicPr preferRelativeResize="0"/>
          <p:nvPr/>
        </p:nvPicPr>
        <p:blipFill rotWithShape="1">
          <a:blip r:embed="rId11">
            <a:alphaModFix/>
          </a:blip>
          <a:srcRect b="71064" l="6472" r="51953" t="15231"/>
          <a:stretch/>
        </p:blipFill>
        <p:spPr>
          <a:xfrm>
            <a:off x="8954705" y="26343909"/>
            <a:ext cx="3116694" cy="757931"/>
          </a:xfrm>
          <a:prstGeom prst="rect">
            <a:avLst/>
          </a:prstGeom>
          <a:noFill/>
          <a:ln>
            <a:noFill/>
          </a:ln>
        </p:spPr>
      </p:pic>
      <p:sp>
        <p:nvSpPr>
          <p:cNvPr id="77" name="Google Shape;77;p13"/>
          <p:cNvSpPr txBox="1"/>
          <p:nvPr/>
        </p:nvSpPr>
        <p:spPr>
          <a:xfrm>
            <a:off x="601025" y="12447675"/>
            <a:ext cx="11163300" cy="360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3600">
                <a:solidFill>
                  <a:schemeClr val="dk1"/>
                </a:solidFill>
              </a:rPr>
              <a:t>Swarm Coordination</a:t>
            </a:r>
            <a:endParaRPr b="1" sz="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The Raft consensus algorithm is utilized to maintain a lead drone throughout the mission. The lead drone is responsible for the initial distribution of search points and altitude assignments, continuously monitoring the status of the swarm, and redistributing search points when contact with a drone is lost. In the event that the lead drone fails, the swarm will elect a new leader.</a:t>
            </a:r>
            <a:endParaRPr sz="2400"/>
          </a:p>
        </p:txBody>
      </p:sp>
      <p:sp>
        <p:nvSpPr>
          <p:cNvPr id="78" name="Google Shape;78;p13"/>
          <p:cNvSpPr txBox="1"/>
          <p:nvPr/>
        </p:nvSpPr>
        <p:spPr>
          <a:xfrm>
            <a:off x="720275" y="19564950"/>
            <a:ext cx="10836900" cy="360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3600">
                <a:solidFill>
                  <a:schemeClr val="dk1"/>
                </a:solidFill>
              </a:rPr>
              <a:t>Computer Vision</a:t>
            </a:r>
            <a:endParaRPr b="1" sz="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Video frames are streamed from the drones and fed into the Okutama-Action Caffe pedestrian detection model. This model outputs locations of detections within the frame and their associated confidence levels. When a sufficient confidence level is achieved, the frame and approximate location of the target is sent to the operator interface for manual verification.</a:t>
            </a:r>
            <a:endParaRPr sz="2400"/>
          </a:p>
        </p:txBody>
      </p:sp>
      <p:sp>
        <p:nvSpPr>
          <p:cNvPr id="79" name="Google Shape;79;p13"/>
          <p:cNvSpPr txBox="1"/>
          <p:nvPr/>
        </p:nvSpPr>
        <p:spPr>
          <a:xfrm>
            <a:off x="24861325" y="19546685"/>
            <a:ext cx="10836900" cy="304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3600">
                <a:solidFill>
                  <a:schemeClr val="dk1"/>
                </a:solidFill>
              </a:rPr>
              <a:t>Methodology</a:t>
            </a:r>
            <a:endParaRPr b="1" sz="3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rPr>
              <a:t>Feature-Driven Development is an agile methodology that enabled the team to work quickly and incrementally without significant process complexity. This methodology was key to being able to perform frequent live flight tests of the system.</a:t>
            </a:r>
            <a:endParaRPr sz="2400"/>
          </a:p>
        </p:txBody>
      </p:sp>
      <p:pic>
        <p:nvPicPr>
          <p:cNvPr descr="Feature Driven Development" id="80" name="Google Shape;80;p13"/>
          <p:cNvPicPr preferRelativeResize="0"/>
          <p:nvPr/>
        </p:nvPicPr>
        <p:blipFill rotWithShape="1">
          <a:blip r:embed="rId12">
            <a:alphaModFix/>
          </a:blip>
          <a:srcRect b="0" l="0" r="0" t="0"/>
          <a:stretch/>
        </p:blipFill>
        <p:spPr>
          <a:xfrm>
            <a:off x="24988488" y="22954325"/>
            <a:ext cx="11192176" cy="3528000"/>
          </a:xfrm>
          <a:prstGeom prst="rect">
            <a:avLst/>
          </a:prstGeom>
          <a:noFill/>
          <a:ln>
            <a:noFill/>
          </a:ln>
        </p:spPr>
      </p:pic>
      <p:pic>
        <p:nvPicPr>
          <p:cNvPr id="81" name="Google Shape;81;p13"/>
          <p:cNvPicPr preferRelativeResize="0"/>
          <p:nvPr/>
        </p:nvPicPr>
        <p:blipFill>
          <a:blip r:embed="rId13">
            <a:alphaModFix/>
          </a:blip>
          <a:stretch>
            <a:fillRect/>
          </a:stretch>
        </p:blipFill>
        <p:spPr>
          <a:xfrm>
            <a:off x="2681097" y="26343909"/>
            <a:ext cx="1640731" cy="757930"/>
          </a:xfrm>
          <a:prstGeom prst="rect">
            <a:avLst/>
          </a:prstGeom>
          <a:noFill/>
          <a:ln>
            <a:noFill/>
          </a:ln>
        </p:spPr>
      </p:pic>
      <p:pic>
        <p:nvPicPr>
          <p:cNvPr id="82" name="Google Shape;82;p13"/>
          <p:cNvPicPr preferRelativeResize="0"/>
          <p:nvPr/>
        </p:nvPicPr>
        <p:blipFill rotWithShape="1">
          <a:blip r:embed="rId14">
            <a:alphaModFix/>
          </a:blip>
          <a:srcRect b="33929" l="21530" r="20106" t="35387"/>
          <a:stretch/>
        </p:blipFill>
        <p:spPr>
          <a:xfrm>
            <a:off x="4667797" y="26250908"/>
            <a:ext cx="2934320" cy="943925"/>
          </a:xfrm>
          <a:prstGeom prst="rect">
            <a:avLst/>
          </a:prstGeom>
          <a:noFill/>
          <a:ln>
            <a:noFill/>
          </a:ln>
        </p:spPr>
      </p:pic>
      <p:sp>
        <p:nvSpPr>
          <p:cNvPr id="83" name="Google Shape;83;p13"/>
          <p:cNvSpPr txBox="1"/>
          <p:nvPr/>
        </p:nvSpPr>
        <p:spPr>
          <a:xfrm>
            <a:off x="581700" y="3746825"/>
            <a:ext cx="11902800" cy="304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3600"/>
              <a:t>Background</a:t>
            </a:r>
            <a:endParaRPr b="1" sz="500"/>
          </a:p>
          <a:p>
            <a:pPr indent="0" lvl="0" marL="0" rtl="0" algn="l">
              <a:lnSpc>
                <a:spcPct val="150000"/>
              </a:lnSpc>
              <a:spcBef>
                <a:spcPts val="0"/>
              </a:spcBef>
              <a:spcAft>
                <a:spcPts val="0"/>
              </a:spcAft>
              <a:buNone/>
            </a:pPr>
            <a:r>
              <a:rPr lang="en" sz="2400">
                <a:solidFill>
                  <a:schemeClr val="dk1"/>
                </a:solidFill>
              </a:rPr>
              <a:t>A child has gone missing in a large field. They must be located quickly to guarantee their safe return. The only problem is it will take hours for humans to search through the field and coordinate form the ground. If only there was a way to quickly search from above to locate the missing child...</a:t>
            </a:r>
            <a:endParaRPr sz="2400"/>
          </a:p>
        </p:txBody>
      </p:sp>
      <p:pic>
        <p:nvPicPr>
          <p:cNvPr descr="Parrot Drones - Discover our range of professional drones" id="84" name="Google Shape;84;p13"/>
          <p:cNvPicPr preferRelativeResize="0"/>
          <p:nvPr/>
        </p:nvPicPr>
        <p:blipFill rotWithShape="1">
          <a:blip r:embed="rId15">
            <a:alphaModFix/>
          </a:blip>
          <a:srcRect b="0" l="0" r="0" t="0"/>
          <a:stretch/>
        </p:blipFill>
        <p:spPr>
          <a:xfrm flipH="1">
            <a:off x="385825" y="16129675"/>
            <a:ext cx="4686300" cy="2921125"/>
          </a:xfrm>
          <a:prstGeom prst="rect">
            <a:avLst/>
          </a:prstGeom>
          <a:noFill/>
          <a:ln>
            <a:noFill/>
          </a:ln>
        </p:spPr>
      </p:pic>
      <p:pic>
        <p:nvPicPr>
          <p:cNvPr descr="Parrot Drones - Discover our range of professional drones" id="85" name="Google Shape;85;p13"/>
          <p:cNvPicPr preferRelativeResize="0"/>
          <p:nvPr/>
        </p:nvPicPr>
        <p:blipFill rotWithShape="1">
          <a:blip r:embed="rId15">
            <a:alphaModFix/>
          </a:blip>
          <a:srcRect b="0" l="0" r="0" t="0"/>
          <a:stretch/>
        </p:blipFill>
        <p:spPr>
          <a:xfrm>
            <a:off x="6421775" y="16129675"/>
            <a:ext cx="4686300" cy="2921125"/>
          </a:xfrm>
          <a:prstGeom prst="rect">
            <a:avLst/>
          </a:prstGeom>
          <a:noFill/>
          <a:ln>
            <a:noFill/>
          </a:ln>
        </p:spPr>
      </p:pic>
      <p:sp>
        <p:nvSpPr>
          <p:cNvPr id="86" name="Google Shape;86;p13"/>
          <p:cNvSpPr txBox="1"/>
          <p:nvPr/>
        </p:nvSpPr>
        <p:spPr>
          <a:xfrm>
            <a:off x="4705350" y="3086100"/>
            <a:ext cx="506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3"/>
          <p:cNvSpPr txBox="1"/>
          <p:nvPr/>
        </p:nvSpPr>
        <p:spPr>
          <a:xfrm>
            <a:off x="720275" y="2551900"/>
            <a:ext cx="276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Class of 2021</a:t>
            </a:r>
            <a:endParaRPr b="1" sz="3000"/>
          </a:p>
        </p:txBody>
      </p:sp>
      <p:pic>
        <p:nvPicPr>
          <p:cNvPr id="88" name="Google Shape;88;p13"/>
          <p:cNvPicPr preferRelativeResize="0"/>
          <p:nvPr/>
        </p:nvPicPr>
        <p:blipFill rotWithShape="1">
          <a:blip r:embed="rId16">
            <a:alphaModFix/>
          </a:blip>
          <a:srcRect b="37228" l="12471" r="47438" t="20719"/>
          <a:stretch/>
        </p:blipFill>
        <p:spPr>
          <a:xfrm>
            <a:off x="12832200" y="20518910"/>
            <a:ext cx="10609800" cy="6260100"/>
          </a:xfrm>
          <a:prstGeom prst="flowChartAlternateProcess">
            <a:avLst/>
          </a:prstGeom>
          <a:noFill/>
          <a:ln>
            <a:noFill/>
          </a:ln>
        </p:spPr>
      </p:pic>
      <p:pic>
        <p:nvPicPr>
          <p:cNvPr id="89" name="Google Shape;89;p13"/>
          <p:cNvPicPr preferRelativeResize="0"/>
          <p:nvPr/>
        </p:nvPicPr>
        <p:blipFill>
          <a:blip r:embed="rId17">
            <a:alphaModFix/>
          </a:blip>
          <a:stretch>
            <a:fillRect/>
          </a:stretch>
        </p:blipFill>
        <p:spPr>
          <a:xfrm>
            <a:off x="32657015" y="211047"/>
            <a:ext cx="2431985" cy="292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