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8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75.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media/image2.jpeg"/><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image" Target="../media/image6.jpeg"/><Relationship Id="rId2" Type="http://schemas.openxmlformats.org/officeDocument/2006/relationships/tags" Target="../tags/tag7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2.jpeg"/><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image" Target="../media/image7.png"/><Relationship Id="rId10" Type="http://schemas.openxmlformats.org/officeDocument/2006/relationships/tags" Target="../tags/tag10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image" Target="../media/image7.png"/><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image" Target="../media/image7.png"/><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image" Target="../media/image7.png"/><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2.jpeg"/><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tags" Target="../tags/tag14.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2.jpeg"/><Relationship Id="rId2" Type="http://schemas.openxmlformats.org/officeDocument/2006/relationships/tags" Target="../tags/tag22.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image" Target="../media/image2.jpeg"/><Relationship Id="rId2" Type="http://schemas.openxmlformats.org/officeDocument/2006/relationships/tags" Target="../tags/tag3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5.jpeg"/><Relationship Id="rId2" Type="http://schemas.openxmlformats.org/officeDocument/2006/relationships/tags" Target="../tags/tag4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image" Target="../media/image2.jpeg"/><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2.jpeg"/><Relationship Id="rId3" Type="http://schemas.openxmlformats.org/officeDocument/2006/relationships/tags" Target="../tags/tag61.xml"/><Relationship Id="rId2" Type="http://schemas.openxmlformats.org/officeDocument/2006/relationships/tags" Target="../tags/tag60.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screen"/>
          <a:srcRect/>
          <a:stretch>
            <a:fillRect/>
          </a:stretch>
        </p:blipFill>
        <p:spPr>
          <a:xfrm>
            <a:off x="0" y="0"/>
            <a:ext cx="6095999" cy="6858000"/>
          </a:xfrm>
          <a:prstGeom prst="rect">
            <a:avLst/>
          </a:prstGeom>
        </p:spPr>
      </p:pic>
      <p:sp>
        <p:nvSpPr>
          <p:cNvPr id="8" name="任意多边形: 形状 7"/>
          <p:cNvSpPr/>
          <p:nvPr>
            <p:custDataLst>
              <p:tags r:id="rId4"/>
            </p:custDataLst>
          </p:nvPr>
        </p:nvSpPr>
        <p:spPr>
          <a:xfrm>
            <a:off x="2872292" y="1098630"/>
            <a:ext cx="4400069" cy="4605481"/>
          </a:xfrm>
          <a:custGeom>
            <a:avLst/>
            <a:gdLst>
              <a:gd name="connsiteX0" fmla="*/ 0 w 3718708"/>
              <a:gd name="connsiteY0" fmla="*/ 0 h 3886408"/>
              <a:gd name="connsiteX1" fmla="*/ 3718708 w 3718708"/>
              <a:gd name="connsiteY1" fmla="*/ 0 h 3886408"/>
              <a:gd name="connsiteX2" fmla="*/ 3718708 w 3718708"/>
              <a:gd name="connsiteY2" fmla="*/ 283043 h 3886408"/>
              <a:gd name="connsiteX3" fmla="*/ 3694090 w 3718708"/>
              <a:gd name="connsiteY3" fmla="*/ 283043 h 3886408"/>
              <a:gd name="connsiteX4" fmla="*/ 3694090 w 3718708"/>
              <a:gd name="connsiteY4" fmla="*/ 24618 h 3886408"/>
              <a:gd name="connsiteX5" fmla="*/ 24618 w 3718708"/>
              <a:gd name="connsiteY5" fmla="*/ 24618 h 3886408"/>
              <a:gd name="connsiteX6" fmla="*/ 24618 w 3718708"/>
              <a:gd name="connsiteY6" fmla="*/ 3861790 h 3886408"/>
              <a:gd name="connsiteX7" fmla="*/ 3694090 w 3718708"/>
              <a:gd name="connsiteY7" fmla="*/ 3861790 h 3886408"/>
              <a:gd name="connsiteX8" fmla="*/ 3694090 w 3718708"/>
              <a:gd name="connsiteY8" fmla="*/ 2756259 h 3886408"/>
              <a:gd name="connsiteX9" fmla="*/ 3718708 w 3718708"/>
              <a:gd name="connsiteY9" fmla="*/ 2756259 h 3886408"/>
              <a:gd name="connsiteX10" fmla="*/ 3718708 w 3718708"/>
              <a:gd name="connsiteY10" fmla="*/ 3886408 h 3886408"/>
              <a:gd name="connsiteX11" fmla="*/ 0 w 3718708"/>
              <a:gd name="connsiteY11" fmla="*/ 3886408 h 3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8708" h="3886408">
                <a:moveTo>
                  <a:pt x="0" y="0"/>
                </a:moveTo>
                <a:lnTo>
                  <a:pt x="3718708" y="0"/>
                </a:lnTo>
                <a:lnTo>
                  <a:pt x="3718708" y="283043"/>
                </a:lnTo>
                <a:lnTo>
                  <a:pt x="3694090" y="283043"/>
                </a:lnTo>
                <a:lnTo>
                  <a:pt x="3694090" y="24618"/>
                </a:lnTo>
                <a:lnTo>
                  <a:pt x="24618" y="24618"/>
                </a:lnTo>
                <a:lnTo>
                  <a:pt x="24618" y="3861790"/>
                </a:lnTo>
                <a:lnTo>
                  <a:pt x="3694090" y="3861790"/>
                </a:lnTo>
                <a:lnTo>
                  <a:pt x="3694090" y="2756259"/>
                </a:lnTo>
                <a:lnTo>
                  <a:pt x="3718708" y="2756259"/>
                </a:lnTo>
                <a:lnTo>
                  <a:pt x="3718708" y="3886408"/>
                </a:lnTo>
                <a:lnTo>
                  <a:pt x="0" y="38864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solidFill>
              <a:latin typeface="Arial" panose="020B0604020202020204" pitchFamily="34" charset="0"/>
            </a:endParaRPr>
          </a:p>
        </p:txBody>
      </p:sp>
      <p:sp>
        <p:nvSpPr>
          <p:cNvPr id="2" name="标题 1"/>
          <p:cNvSpPr>
            <a:spLocks noGrp="1"/>
          </p:cNvSpPr>
          <p:nvPr>
            <p:ph type="ctrTitle" hasCustomPrompt="1"/>
            <p:custDataLst>
              <p:tags r:id="rId5"/>
            </p:custDataLst>
          </p:nvPr>
        </p:nvSpPr>
        <p:spPr>
          <a:xfrm>
            <a:off x="4993200" y="2066400"/>
            <a:ext cx="5277600" cy="2307600"/>
          </a:xfrm>
        </p:spPr>
        <p:txBody>
          <a:bodyPr lIns="90000" tIns="46800" rIns="90000" bIns="46800" anchor="t" anchorCtr="0">
            <a:normAutofit/>
          </a:bodyPr>
          <a:lstStyle>
            <a:lvl1pPr algn="l">
              <a:defRPr sz="7200" u="none" strike="noStrike" kern="1200" cap="none" spc="6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6"/>
            </p:custDataLst>
          </p:nvPr>
        </p:nvSpPr>
        <p:spPr>
          <a:xfrm>
            <a:off x="10443991" y="5444997"/>
            <a:ext cx="1529820" cy="391282"/>
          </a:xfrm>
        </p:spPr>
        <p:txBody>
          <a:bodyPr lIns="90000" tIns="46800" rIns="90000" bIns="46800" anchor="ctr">
            <a:normAutofit/>
          </a:bodyPr>
          <a:lstStyle>
            <a:lvl1pPr marL="0" indent="0" algn="ctr" eaLnBrk="1" fontAlgn="auto" latinLnBrk="0" hangingPunct="1">
              <a:lnSpc>
                <a:spcPct val="100000"/>
              </a:lnSpc>
              <a:buNone/>
              <a:defRPr sz="1400" u="none" strike="noStrike" kern="1200" cap="none" spc="200" normalizeH="0" baseline="0">
                <a:solidFill>
                  <a:schemeClr val="bg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编辑文本</a:t>
            </a:r>
            <a:endParaRPr lang="zh-CN" altLang="en-US" dirty="0"/>
          </a:p>
        </p:txBody>
      </p:sp>
      <p:sp>
        <p:nvSpPr>
          <p:cNvPr id="16" name="日期占位符 15"/>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rotWithShape="1">
            <a:blip r:embed="rId4" cstate="screen"/>
            <a:srcRect/>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tx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6"/>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bg1"/>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bg1"/>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u="none" strike="noStrike" kern="1200" cap="none" spc="150" normalizeH="0" baseline="0">
                <a:solidFill>
                  <a:schemeClr val="bg1"/>
                </a:solidFill>
                <a:uFillTx/>
                <a:latin typeface="Arial" panose="020B0604020202020204" pitchFamily="34" charset="0"/>
              </a:defRPr>
            </a:lvl1pPr>
            <a:lvl2pPr>
              <a:defRPr u="none" strike="noStrike" kern="1200" cap="none" spc="150" normalizeH="0" baseline="0">
                <a:solidFill>
                  <a:schemeClr val="bg1"/>
                </a:solidFill>
                <a:uFillTx/>
                <a:latin typeface="Arial" panose="020B0604020202020204" pitchFamily="34" charset="0"/>
              </a:defRPr>
            </a:lvl2pPr>
            <a:lvl3pPr>
              <a:defRPr u="none" strike="noStrike" kern="1200" cap="none" spc="150" normalizeH="0" baseline="0">
                <a:solidFill>
                  <a:schemeClr val="bg1"/>
                </a:solidFill>
                <a:uFillTx/>
                <a:latin typeface="Arial" panose="020B0604020202020204" pitchFamily="34" charset="0"/>
              </a:defRPr>
            </a:lvl3pPr>
            <a:lvl4pPr>
              <a:defRPr u="none" strike="noStrike" kern="1200" cap="none" spc="150" normalizeH="0" baseline="0">
                <a:solidFill>
                  <a:schemeClr val="bg1"/>
                </a:solidFill>
                <a:uFillTx/>
                <a:latin typeface="Arial" panose="020B0604020202020204" pitchFamily="34" charset="0"/>
              </a:defRPr>
            </a:lvl4pPr>
            <a:lvl5pPr>
              <a:defRPr u="none" strike="noStrike" kern="1200" cap="none" spc="150" normalizeH="0" baseline="0">
                <a:solidFill>
                  <a:schemeClr val="bg1"/>
                </a:solidFill>
                <a:uFillTx/>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rotWithShape="1">
          <a:blip r:embed="rId3" cstate="screen"/>
          <a:srcRect/>
          <a:stretch>
            <a:fillRect/>
          </a:stretch>
        </p:blipFill>
        <p:spPr>
          <a:xfrm>
            <a:off x="0" y="0"/>
            <a:ext cx="12192000" cy="3143250"/>
          </a:xfrm>
          <a:prstGeom prst="rect">
            <a:avLst/>
          </a:prstGeom>
        </p:spPr>
      </p:pic>
      <p:sp>
        <p:nvSpPr>
          <p:cNvPr id="7" name="任意多边形: 形状 6"/>
          <p:cNvSpPr/>
          <p:nvPr>
            <p:custDataLst>
              <p:tags r:id="rId4"/>
            </p:custDataLst>
          </p:nvPr>
        </p:nvSpPr>
        <p:spPr>
          <a:xfrm>
            <a:off x="4009369" y="1086981"/>
            <a:ext cx="4173261" cy="3143250"/>
          </a:xfrm>
          <a:custGeom>
            <a:avLst/>
            <a:gdLst>
              <a:gd name="connsiteX0" fmla="*/ 2086632 w 4173261"/>
              <a:gd name="connsiteY0" fmla="*/ 802091 h 3615803"/>
              <a:gd name="connsiteX1" fmla="*/ 670061 w 4173261"/>
              <a:gd name="connsiteY1" fmla="*/ 3244454 h 3615803"/>
              <a:gd name="connsiteX2" fmla="*/ 3503202 w 4173261"/>
              <a:gd name="connsiteY2" fmla="*/ 3244454 h 3615803"/>
              <a:gd name="connsiteX3" fmla="*/ 2086631 w 4173261"/>
              <a:gd name="connsiteY3" fmla="*/ 0 h 3615803"/>
              <a:gd name="connsiteX4" fmla="*/ 4173261 w 4173261"/>
              <a:gd name="connsiteY4" fmla="*/ 3615803 h 3615803"/>
              <a:gd name="connsiteX5" fmla="*/ 0 w 4173261"/>
              <a:gd name="connsiteY5" fmla="*/ 3615803 h 36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3261" h="3615803">
                <a:moveTo>
                  <a:pt x="2086632" y="802091"/>
                </a:moveTo>
                <a:lnTo>
                  <a:pt x="670061" y="3244454"/>
                </a:lnTo>
                <a:lnTo>
                  <a:pt x="3503202" y="3244454"/>
                </a:lnTo>
                <a:close/>
                <a:moveTo>
                  <a:pt x="2086631" y="0"/>
                </a:moveTo>
                <a:lnTo>
                  <a:pt x="4173261" y="3615803"/>
                </a:lnTo>
                <a:lnTo>
                  <a:pt x="0" y="3615803"/>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 name="标题 1"/>
          <p:cNvSpPr>
            <a:spLocks noGrp="1"/>
          </p:cNvSpPr>
          <p:nvPr>
            <p:ph type="title" hasCustomPrompt="1"/>
            <p:custDataLst>
              <p:tags r:id="rId5"/>
            </p:custDataLst>
          </p:nvPr>
        </p:nvSpPr>
        <p:spPr>
          <a:xfrm>
            <a:off x="2726808" y="1910356"/>
            <a:ext cx="6738385" cy="2332207"/>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9" name="文本占位符 8"/>
          <p:cNvSpPr>
            <a:spLocks noGrp="1"/>
          </p:cNvSpPr>
          <p:nvPr>
            <p:ph type="body" sz="quarter" idx="13"/>
            <p:custDataLst>
              <p:tags r:id="rId6"/>
            </p:custDataLst>
          </p:nvPr>
        </p:nvSpPr>
        <p:spPr>
          <a:xfrm>
            <a:off x="2726808" y="5079180"/>
            <a:ext cx="6738385" cy="633889"/>
          </a:xfrm>
        </p:spPr>
        <p:txBody>
          <a:bodyPr lIns="90000" tIns="46800" rIns="90000" bIns="46800" anchor="ctr">
            <a:normAutofit/>
          </a:bodyPr>
          <a:lstStyle>
            <a:lvl1pPr marL="0" indent="0" algn="ctr">
              <a:buNone/>
              <a:defRPr sz="2000" u="none" strike="noStrike" kern="1200" cap="none" spc="150" normalizeH="0" baseline="0">
                <a:solidFill>
                  <a:schemeClr val="bg1"/>
                </a:solidFill>
                <a:uFillTx/>
                <a:latin typeface="Arial" panose="020B0604020202020204" pitchFamily="34" charset="0"/>
                <a:ea typeface="微软雅黑" panose="020B050302020402020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rotWithShape="1">
          <a:blip r:embed="rId3" cstate="screen"/>
          <a:srcRect/>
          <a:stretch>
            <a:fillRect/>
          </a:stretch>
        </p:blipFill>
        <p:spPr>
          <a:xfrm>
            <a:off x="0" y="0"/>
            <a:ext cx="12192000" cy="6858000"/>
          </a:xfrm>
          <a:custGeom>
            <a:avLst/>
            <a:gdLst>
              <a:gd name="connsiteX0" fmla="*/ 0 w 12192000"/>
              <a:gd name="connsiteY0" fmla="*/ 6553800 h 6858000"/>
              <a:gd name="connsiteX1" fmla="*/ 12192000 w 12192000"/>
              <a:gd name="connsiteY1" fmla="*/ 6553800 h 6858000"/>
              <a:gd name="connsiteX2" fmla="*/ 12192000 w 12192000"/>
              <a:gd name="connsiteY2" fmla="*/ 6858000 h 6858000"/>
              <a:gd name="connsiteX3" fmla="*/ 0 w 12192000"/>
              <a:gd name="connsiteY3" fmla="*/ 6858000 h 6858000"/>
              <a:gd name="connsiteX4" fmla="*/ 0 w 12192000"/>
              <a:gd name="connsiteY4" fmla="*/ 0 h 6858000"/>
              <a:gd name="connsiteX5" fmla="*/ 12192000 w 12192000"/>
              <a:gd name="connsiteY5" fmla="*/ 0 h 6858000"/>
              <a:gd name="connsiteX6" fmla="*/ 12192000 w 12192000"/>
              <a:gd name="connsiteY6" fmla="*/ 304200 h 6858000"/>
              <a:gd name="connsiteX7" fmla="*/ 0 w 12192000"/>
              <a:gd name="connsiteY7" fmla="*/ 304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6553800"/>
                </a:moveTo>
                <a:lnTo>
                  <a:pt x="12192000" y="6553800"/>
                </a:lnTo>
                <a:lnTo>
                  <a:pt x="12192000" y="6858000"/>
                </a:lnTo>
                <a:lnTo>
                  <a:pt x="0" y="6858000"/>
                </a:lnTo>
                <a:close/>
                <a:moveTo>
                  <a:pt x="0" y="0"/>
                </a:moveTo>
                <a:lnTo>
                  <a:pt x="12192000" y="0"/>
                </a:lnTo>
                <a:lnTo>
                  <a:pt x="12192000" y="304200"/>
                </a:lnTo>
                <a:lnTo>
                  <a:pt x="0" y="304200"/>
                </a:lnTo>
                <a:close/>
              </a:path>
            </a:pathLst>
          </a:custGeom>
        </p:spPr>
      </p:pic>
      <p:sp>
        <p:nvSpPr>
          <p:cNvPr id="2" name="标题 1"/>
          <p:cNvSpPr>
            <a:spLocks noGrp="1"/>
          </p:cNvSpPr>
          <p:nvPr>
            <p:ph type="title"/>
            <p:custDataLst>
              <p:tags r:id="rId4"/>
            </p:custDataLst>
          </p:nvPr>
        </p:nvSpPr>
        <p:spPr/>
        <p:txBody>
          <a:bodyPr/>
          <a:lstStyle>
            <a:lvl1pPr>
              <a:defRPr u="none" strike="noStrike" kern="1200" cap="none" spc="2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292735" y="304165"/>
            <a:ext cx="11606530" cy="6249670"/>
          </a:xfrm>
          <a:prstGeom prst="rect">
            <a:avLst/>
          </a:prstGeom>
          <a:solidFill>
            <a:schemeClr val="tx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vl2pPr>
              <a:defRPr u="none" strike="noStrike" kern="1200" cap="none" spc="200" normalizeH="0" baseline="0">
                <a:solidFill>
                  <a:schemeClr val="bg1"/>
                </a:solidFill>
                <a:latin typeface="Arial" panose="020B0604020202020204" pitchFamily="34" charset="0"/>
                <a:ea typeface="微软雅黑" panose="020B0503020204020204" charset="-122"/>
              </a:defRPr>
            </a:lvl2pPr>
            <a:lvl3pPr>
              <a:defRPr u="none" strike="noStrike" kern="1200" cap="none" spc="200" normalizeH="0" baseline="0">
                <a:solidFill>
                  <a:schemeClr val="bg1"/>
                </a:solidFill>
                <a:latin typeface="Arial" panose="020B0604020202020204" pitchFamily="34" charset="0"/>
                <a:ea typeface="微软雅黑" panose="020B0503020204020204" charset="-122"/>
              </a:defRPr>
            </a:lvl3pPr>
            <a:lvl4pPr>
              <a:defRPr u="none" strike="noStrike" kern="1200" cap="none" spc="200" normalizeH="0" baseline="0">
                <a:solidFill>
                  <a:schemeClr val="bg1"/>
                </a:solidFill>
                <a:latin typeface="Arial" panose="020B0604020202020204" pitchFamily="34" charset="0"/>
                <a:ea typeface="微软雅黑" panose="020B0503020204020204" charset="-122"/>
              </a:defRPr>
            </a:lvl4pPr>
            <a:lvl5pPr>
              <a:defRPr u="none" strike="noStrike" kern="1200" cap="none" spc="20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矩形 11"/>
          <p:cNvSpPr/>
          <p:nvPr>
            <p:custDataLst>
              <p:tags r:id="rId3"/>
            </p:custDataLst>
          </p:nvPr>
        </p:nvSpPr>
        <p:spPr>
          <a:xfrm>
            <a:off x="292735" y="304165"/>
            <a:ext cx="11606530" cy="6249670"/>
          </a:xfrm>
          <a:prstGeom prst="rect">
            <a:avLst/>
          </a:prstGeom>
          <a:solidFill>
            <a:schemeClr val="tx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vl2pPr>
              <a:defRPr u="none" strike="noStrike" kern="1200" cap="none" spc="200" normalizeH="0" baseline="0">
                <a:solidFill>
                  <a:schemeClr val="bg1"/>
                </a:solidFill>
                <a:latin typeface="Arial" panose="020B0604020202020204" pitchFamily="34" charset="0"/>
                <a:ea typeface="微软雅黑" panose="020B0503020204020204" charset="-122"/>
              </a:defRPr>
            </a:lvl2pPr>
            <a:lvl3pPr>
              <a:defRPr u="none" strike="noStrike" kern="1200" cap="none" spc="200" normalizeH="0" baseline="0">
                <a:solidFill>
                  <a:schemeClr val="bg1"/>
                </a:solidFill>
                <a:latin typeface="Arial" panose="020B0604020202020204" pitchFamily="34" charset="0"/>
                <a:ea typeface="微软雅黑" panose="020B0503020204020204" charset="-122"/>
              </a:defRPr>
            </a:lvl3pPr>
            <a:lvl4pPr>
              <a:defRPr u="none" strike="noStrike" kern="1200" cap="none" spc="200" normalizeH="0" baseline="0">
                <a:solidFill>
                  <a:schemeClr val="bg1"/>
                </a:solidFill>
                <a:latin typeface="Arial" panose="020B0604020202020204" pitchFamily="34" charset="0"/>
                <a:ea typeface="微软雅黑" panose="020B0503020204020204" charset="-122"/>
              </a:defRPr>
            </a:lvl4pPr>
            <a:lvl5pPr>
              <a:defRPr u="none" strike="noStrike" kern="1200" cap="none" spc="20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vl2pPr>
              <a:defRPr u="none" strike="noStrike" kern="1200" cap="none" spc="200" normalizeH="0" baseline="0">
                <a:solidFill>
                  <a:schemeClr val="bg1"/>
                </a:solidFill>
                <a:latin typeface="Arial" panose="020B0604020202020204" pitchFamily="34" charset="0"/>
                <a:ea typeface="微软雅黑" panose="020B0503020204020204" charset="-122"/>
              </a:defRPr>
            </a:lvl2pPr>
            <a:lvl3pPr>
              <a:defRPr u="none" strike="noStrike" kern="1200" cap="none" spc="200" normalizeH="0" baseline="0">
                <a:solidFill>
                  <a:schemeClr val="bg1"/>
                </a:solidFill>
                <a:latin typeface="Arial" panose="020B0604020202020204" pitchFamily="34" charset="0"/>
                <a:ea typeface="微软雅黑" panose="020B0503020204020204" charset="-122"/>
              </a:defRPr>
            </a:lvl3pPr>
            <a:lvl4pPr>
              <a:defRPr u="none" strike="noStrike" kern="1200" cap="none" spc="200" normalizeH="0" baseline="0">
                <a:solidFill>
                  <a:schemeClr val="bg1"/>
                </a:solidFill>
                <a:latin typeface="Arial" panose="020B0604020202020204" pitchFamily="34" charset="0"/>
                <a:ea typeface="微软雅黑" panose="020B0503020204020204" charset="-122"/>
              </a:defRPr>
            </a:lvl4pPr>
            <a:lvl5pPr>
              <a:defRPr u="none" strike="noStrike" kern="1200" cap="none" spc="20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矩形 12"/>
          <p:cNvSpPr/>
          <p:nvPr>
            <p:custDataLst>
              <p:tags r:id="rId3"/>
            </p:custDataLst>
          </p:nvPr>
        </p:nvSpPr>
        <p:spPr>
          <a:xfrm>
            <a:off x="292735" y="304165"/>
            <a:ext cx="11606530" cy="6249670"/>
          </a:xfrm>
          <a:prstGeom prst="rect">
            <a:avLst/>
          </a:prstGeom>
          <a:solidFill>
            <a:schemeClr val="tx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u="none" strike="noStrike" kern="1200" cap="none" spc="20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vl2pPr>
              <a:defRPr u="none" strike="noStrike" kern="1200" cap="none" spc="200" normalizeH="0" baseline="0">
                <a:solidFill>
                  <a:schemeClr val="bg1"/>
                </a:solidFill>
                <a:latin typeface="Arial" panose="020B0604020202020204" pitchFamily="34" charset="0"/>
                <a:ea typeface="微软雅黑" panose="020B0503020204020204" charset="-122"/>
              </a:defRPr>
            </a:lvl2pPr>
            <a:lvl3pPr>
              <a:defRPr u="none" strike="noStrike" kern="1200" cap="none" spc="200" normalizeH="0" baseline="0">
                <a:solidFill>
                  <a:schemeClr val="bg1"/>
                </a:solidFill>
                <a:latin typeface="Arial" panose="020B0604020202020204" pitchFamily="34" charset="0"/>
                <a:ea typeface="微软雅黑" panose="020B0503020204020204" charset="-122"/>
              </a:defRPr>
            </a:lvl3pPr>
            <a:lvl4pPr>
              <a:defRPr u="none" strike="noStrike" kern="1200" cap="none" spc="200" normalizeH="0" baseline="0">
                <a:solidFill>
                  <a:schemeClr val="bg1"/>
                </a:solidFill>
                <a:latin typeface="Arial" panose="020B0604020202020204" pitchFamily="34" charset="0"/>
                <a:ea typeface="微软雅黑" panose="020B0503020204020204" charset="-122"/>
              </a:defRPr>
            </a:lvl4pPr>
            <a:lvl5pPr>
              <a:defRPr u="none" strike="noStrike" kern="1200" cap="none" spc="20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矩形 11"/>
          <p:cNvSpPr/>
          <p:nvPr>
            <p:custDataLst>
              <p:tags r:id="rId3"/>
            </p:custDataLst>
          </p:nvPr>
        </p:nvSpPr>
        <p:spPr>
          <a:xfrm>
            <a:off x="292735" y="304165"/>
            <a:ext cx="11606530" cy="6249670"/>
          </a:xfrm>
          <a:prstGeom prst="rect">
            <a:avLst/>
          </a:prstGeom>
          <a:solidFill>
            <a:schemeClr val="tx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vl2pPr>
              <a:defRPr u="none" strike="noStrike" kern="1200" cap="none" spc="200" normalizeH="0" baseline="0">
                <a:solidFill>
                  <a:schemeClr val="bg1"/>
                </a:solidFill>
                <a:latin typeface="Arial" panose="020B0604020202020204" pitchFamily="34" charset="0"/>
                <a:ea typeface="微软雅黑" panose="020B0503020204020204" charset="-122"/>
              </a:defRPr>
            </a:lvl2pPr>
            <a:lvl3pPr>
              <a:defRPr u="none" strike="noStrike" kern="1200" cap="none" spc="200" normalizeH="0" baseline="0">
                <a:solidFill>
                  <a:schemeClr val="bg1"/>
                </a:solidFill>
                <a:latin typeface="Arial" panose="020B0604020202020204" pitchFamily="34" charset="0"/>
                <a:ea typeface="微软雅黑" panose="020B0503020204020204" charset="-122"/>
              </a:defRPr>
            </a:lvl3pPr>
            <a:lvl4pPr>
              <a:defRPr u="none" strike="noStrike" kern="1200" cap="none" spc="200" normalizeH="0" baseline="0">
                <a:solidFill>
                  <a:schemeClr val="bg1"/>
                </a:solidFill>
                <a:latin typeface="Arial" panose="020B0604020202020204" pitchFamily="34" charset="0"/>
                <a:ea typeface="微软雅黑" panose="020B0503020204020204" charset="-122"/>
              </a:defRPr>
            </a:lvl4pPr>
            <a:lvl5pPr>
              <a:defRPr u="none" strike="noStrike" kern="1200" cap="none" spc="20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5" name="矩形 14"/>
          <p:cNvSpPr/>
          <p:nvPr>
            <p:custDataLst>
              <p:tags r:id="rId3"/>
            </p:custDataLst>
          </p:nvPr>
        </p:nvSpPr>
        <p:spPr>
          <a:xfrm>
            <a:off x="292735" y="304165"/>
            <a:ext cx="11606530" cy="6249670"/>
          </a:xfrm>
          <a:prstGeom prst="rect">
            <a:avLst/>
          </a:prstGeom>
          <a:solidFill>
            <a:schemeClr val="tx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accent1"/>
              </a:solidFill>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vl2pPr>
              <a:defRPr u="none" strike="noStrike" kern="1200" cap="none" spc="200" normalizeH="0" baseline="0">
                <a:solidFill>
                  <a:schemeClr val="bg1"/>
                </a:solidFill>
                <a:latin typeface="Arial" panose="020B0604020202020204" pitchFamily="34" charset="0"/>
                <a:ea typeface="微软雅黑" panose="020B0503020204020204" charset="-122"/>
              </a:defRPr>
            </a:lvl2pPr>
            <a:lvl3pPr>
              <a:defRPr u="none" strike="noStrike" kern="1200" cap="none" spc="200" normalizeH="0" baseline="0">
                <a:solidFill>
                  <a:schemeClr val="bg1"/>
                </a:solidFill>
                <a:latin typeface="Arial" panose="020B0604020202020204" pitchFamily="34" charset="0"/>
                <a:ea typeface="微软雅黑" panose="020B0503020204020204" charset="-122"/>
              </a:defRPr>
            </a:lvl3pPr>
            <a:lvl4pPr>
              <a:defRPr u="none" strike="noStrike" kern="1200" cap="none" spc="200" normalizeH="0" baseline="0">
                <a:solidFill>
                  <a:schemeClr val="bg1"/>
                </a:solidFill>
                <a:latin typeface="Arial" panose="020B0604020202020204" pitchFamily="34" charset="0"/>
                <a:ea typeface="微软雅黑" panose="020B0503020204020204" charset="-122"/>
              </a:defRPr>
            </a:lvl4pPr>
            <a:lvl5pPr>
              <a:defRPr u="none" strike="noStrike" kern="1200" cap="none" spc="20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vl2pPr>
              <a:defRPr u="none" strike="noStrike" kern="1200" cap="none" spc="200" normalizeH="0" baseline="0">
                <a:solidFill>
                  <a:schemeClr val="bg1"/>
                </a:solidFill>
                <a:latin typeface="Arial" panose="020B0604020202020204" pitchFamily="34" charset="0"/>
                <a:ea typeface="微软雅黑" panose="020B0503020204020204" charset="-122"/>
              </a:defRPr>
            </a:lvl2pPr>
            <a:lvl3pPr>
              <a:defRPr u="none" strike="noStrike" kern="1200" cap="none" spc="200" normalizeH="0" baseline="0">
                <a:solidFill>
                  <a:schemeClr val="bg1"/>
                </a:solidFill>
                <a:latin typeface="Arial" panose="020B0604020202020204" pitchFamily="34" charset="0"/>
                <a:ea typeface="微软雅黑" panose="020B0503020204020204" charset="-122"/>
              </a:defRPr>
            </a:lvl3pPr>
            <a:lvl4pPr>
              <a:defRPr u="none" strike="noStrike" kern="1200" cap="none" spc="200" normalizeH="0" baseline="0">
                <a:solidFill>
                  <a:schemeClr val="bg1"/>
                </a:solidFill>
                <a:latin typeface="Arial" panose="020B0604020202020204" pitchFamily="34" charset="0"/>
                <a:ea typeface="微软雅黑" panose="020B0503020204020204" charset="-122"/>
              </a:defRPr>
            </a:lvl4pPr>
            <a:lvl5pPr>
              <a:defRPr u="none" strike="noStrike" kern="1200" cap="none" spc="20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u="none" strike="noStrike" kern="1200" cap="none" spc="20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800" y="2531327"/>
            <a:ext cx="9144000" cy="1194673"/>
          </a:xfrm>
        </p:spPr>
        <p:txBody>
          <a:bodyPr lIns="100800" tIns="39600" rIns="75600" bIns="39600" anchor="b">
            <a:noAutofit/>
          </a:bodyPr>
          <a:lstStyle>
            <a:lvl1pPr algn="ctr">
              <a:defRPr sz="60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5"/>
            </p:custDataLst>
          </p:nvPr>
        </p:nvSpPr>
        <p:spPr>
          <a:xfrm>
            <a:off x="1522413" y="3862800"/>
            <a:ext cx="9144000" cy="1656000"/>
          </a:xfrm>
        </p:spPr>
        <p:txBody>
          <a:bodyPr lIns="100800" tIns="0" rIns="82800" bIns="0"/>
          <a:lstStyle>
            <a:lvl1pPr algn="ctr">
              <a:defRPr u="none" strike="noStrike" kern="1200" cap="none" spc="20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rotWithShape="1">
          <a:blip r:embed="rId3" cstate="screen"/>
          <a:srcRect/>
          <a:stretch>
            <a:fillRect/>
          </a:stretch>
        </p:blipFill>
        <p:spPr>
          <a:xfrm>
            <a:off x="0" y="0"/>
            <a:ext cx="12192000" cy="6858000"/>
          </a:xfrm>
          <a:custGeom>
            <a:avLst/>
            <a:gdLst>
              <a:gd name="connsiteX0" fmla="*/ 0 w 12192000"/>
              <a:gd name="connsiteY0" fmla="*/ 6553800 h 6858000"/>
              <a:gd name="connsiteX1" fmla="*/ 12192000 w 12192000"/>
              <a:gd name="connsiteY1" fmla="*/ 6553800 h 6858000"/>
              <a:gd name="connsiteX2" fmla="*/ 12192000 w 12192000"/>
              <a:gd name="connsiteY2" fmla="*/ 6858000 h 6858000"/>
              <a:gd name="connsiteX3" fmla="*/ 0 w 12192000"/>
              <a:gd name="connsiteY3" fmla="*/ 6858000 h 6858000"/>
              <a:gd name="connsiteX4" fmla="*/ 0 w 12192000"/>
              <a:gd name="connsiteY4" fmla="*/ 0 h 6858000"/>
              <a:gd name="connsiteX5" fmla="*/ 12192000 w 12192000"/>
              <a:gd name="connsiteY5" fmla="*/ 0 h 6858000"/>
              <a:gd name="connsiteX6" fmla="*/ 12192000 w 12192000"/>
              <a:gd name="connsiteY6" fmla="*/ 304200 h 6858000"/>
              <a:gd name="connsiteX7" fmla="*/ 0 w 12192000"/>
              <a:gd name="connsiteY7" fmla="*/ 304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6553800"/>
                </a:moveTo>
                <a:lnTo>
                  <a:pt x="12192000" y="6553800"/>
                </a:lnTo>
                <a:lnTo>
                  <a:pt x="12192000" y="6858000"/>
                </a:lnTo>
                <a:lnTo>
                  <a:pt x="0" y="6858000"/>
                </a:lnTo>
                <a:close/>
                <a:moveTo>
                  <a:pt x="0" y="0"/>
                </a:moveTo>
                <a:lnTo>
                  <a:pt x="12192000" y="0"/>
                </a:lnTo>
                <a:lnTo>
                  <a:pt x="12192000" y="304200"/>
                </a:lnTo>
                <a:lnTo>
                  <a:pt x="0" y="304200"/>
                </a:lnTo>
                <a:close/>
              </a:path>
            </a:pathLst>
          </a:cu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lnSpc>
                <a:spcPct val="120000"/>
              </a:lnSpc>
              <a:defRPr>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lnSpc>
                <a:spcPct val="120000"/>
              </a:lnSpc>
              <a:defRPr>
                <a:solidFill>
                  <a:schemeClr val="bg1"/>
                </a:solidFill>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lnSpc>
                <a:spcPct val="120000"/>
              </a:lnSpc>
              <a:defRPr>
                <a:solidFill>
                  <a:schemeClr val="bg1"/>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email">
            <a:extLst>
              <a:ext uri="{BEBA8EAE-BF5A-486C-A8C5-ECC9F3942E4B}">
                <a14:imgProps xmlns:a14="http://schemas.microsoft.com/office/drawing/2010/main">
                  <a14:imgLayer r:embed="rId4">
                    <a14:imgEffect>
                      <a14:brightnessContrast bright="-12000"/>
                    </a14:imgEffect>
                  </a14:imgLayer>
                </a14:imgProps>
              </a:ext>
            </a:extLst>
          </a:blip>
          <a:srcRect/>
          <a:stretch>
            <a:fillRect/>
          </a:stretch>
        </p:blipFill>
        <p:spPr>
          <a:xfrm>
            <a:off x="6534150" y="0"/>
            <a:ext cx="5657850" cy="6858000"/>
          </a:xfrm>
          <a:prstGeom prst="rect">
            <a:avLst/>
          </a:prstGeom>
        </p:spPr>
      </p:pic>
      <p:sp>
        <p:nvSpPr>
          <p:cNvPr id="8" name="图文框 7"/>
          <p:cNvSpPr/>
          <p:nvPr>
            <p:custDataLst>
              <p:tags r:id="rId5"/>
            </p:custDataLst>
          </p:nvPr>
        </p:nvSpPr>
        <p:spPr>
          <a:xfrm rot="2675183">
            <a:off x="7887288" y="1953213"/>
            <a:ext cx="2951575" cy="2951575"/>
          </a:xfrm>
          <a:prstGeom prst="frame">
            <a:avLst>
              <a:gd name="adj1" fmla="val 290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solidFill>
              <a:latin typeface="Arial" panose="020B0604020202020204" pitchFamily="34" charset="0"/>
            </a:endParaRPr>
          </a:p>
        </p:txBody>
      </p:sp>
      <p:sp>
        <p:nvSpPr>
          <p:cNvPr id="9" name="任意多边形: 形状 8"/>
          <p:cNvSpPr/>
          <p:nvPr>
            <p:custDataLst>
              <p:tags r:id="rId6"/>
            </p:custDataLst>
          </p:nvPr>
        </p:nvSpPr>
        <p:spPr>
          <a:xfrm>
            <a:off x="6534150" y="0"/>
            <a:ext cx="5657850" cy="6858000"/>
          </a:xfrm>
          <a:custGeom>
            <a:avLst/>
            <a:gdLst>
              <a:gd name="connsiteX0" fmla="*/ 2854177 w 5657850"/>
              <a:gd name="connsiteY0" fmla="*/ 1380075 h 6858000"/>
              <a:gd name="connsiteX1" fmla="*/ 802545 w 5657850"/>
              <a:gd name="connsiteY1" fmla="*/ 3419303 h 6858000"/>
              <a:gd name="connsiteX2" fmla="*/ 2841773 w 5657850"/>
              <a:gd name="connsiteY2" fmla="*/ 5470935 h 6858000"/>
              <a:gd name="connsiteX3" fmla="*/ 4893405 w 5657850"/>
              <a:gd name="connsiteY3" fmla="*/ 3431707 h 6858000"/>
              <a:gd name="connsiteX4" fmla="*/ 0 w 5657850"/>
              <a:gd name="connsiteY4" fmla="*/ 0 h 6858000"/>
              <a:gd name="connsiteX5" fmla="*/ 5657850 w 5657850"/>
              <a:gd name="connsiteY5" fmla="*/ 0 h 6858000"/>
              <a:gd name="connsiteX6" fmla="*/ 5657850 w 5657850"/>
              <a:gd name="connsiteY6" fmla="*/ 6858000 h 6858000"/>
              <a:gd name="connsiteX7" fmla="*/ 0 w 565785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7850" h="6858000">
                <a:moveTo>
                  <a:pt x="2854177" y="1380075"/>
                </a:moveTo>
                <a:lnTo>
                  <a:pt x="802545" y="3419303"/>
                </a:lnTo>
                <a:lnTo>
                  <a:pt x="2841773" y="5470935"/>
                </a:lnTo>
                <a:lnTo>
                  <a:pt x="4893405" y="3431707"/>
                </a:lnTo>
                <a:close/>
                <a:moveTo>
                  <a:pt x="0" y="0"/>
                </a:moveTo>
                <a:lnTo>
                  <a:pt x="5657850" y="0"/>
                </a:lnTo>
                <a:lnTo>
                  <a:pt x="5657850" y="6858000"/>
                </a:lnTo>
                <a:lnTo>
                  <a:pt x="0" y="6858000"/>
                </a:ln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 name="标题 1"/>
          <p:cNvSpPr>
            <a:spLocks noGrp="1"/>
          </p:cNvSpPr>
          <p:nvPr>
            <p:ph type="title" hasCustomPrompt="1"/>
            <p:custDataLst>
              <p:tags r:id="rId7"/>
            </p:custDataLst>
          </p:nvPr>
        </p:nvSpPr>
        <p:spPr>
          <a:xfrm>
            <a:off x="1267200" y="3538800"/>
            <a:ext cx="3366000" cy="414000"/>
          </a:xfrm>
        </p:spPr>
        <p:txBody>
          <a:bodyPr lIns="90000" tIns="46800" rIns="90000" bIns="46800" anchor="b" anchorCtr="0">
            <a:normAutofit/>
          </a:bodyPr>
          <a:lstStyle>
            <a:lvl1pPr>
              <a:defRPr sz="2400" u="none" strike="noStrike" kern="1200" cap="none" spc="2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8"/>
            </p:custDataLst>
          </p:nvPr>
        </p:nvSpPr>
        <p:spPr>
          <a:xfrm>
            <a:off x="1267200" y="3971750"/>
            <a:ext cx="3672000" cy="500400"/>
          </a:xfrm>
        </p:spPr>
        <p:txBody>
          <a:bodyPr lIns="90000" tIns="46800" rIns="90000" bIns="46800">
            <a:normAutofit/>
          </a:bodyPr>
          <a:lstStyle>
            <a:lvl1pPr marL="0" indent="0" eaLnBrk="1" fontAlgn="auto" latinLnBrk="0" hangingPunct="1">
              <a:buNone/>
              <a:defRPr kumimoji="0" lang="zh-CN" altLang="en-US" sz="1600" b="0" i="0" u="none" strike="noStrike" kern="1200" cap="none" spc="200" normalizeH="0" baseline="0" noProof="1">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3" cstate="screen"/>
          <a:srcRect/>
          <a:stretch>
            <a:fillRect/>
          </a:stretch>
        </p:blipFill>
        <p:spPr>
          <a:xfrm>
            <a:off x="0" y="0"/>
            <a:ext cx="12192000" cy="6858000"/>
          </a:xfrm>
          <a:custGeom>
            <a:avLst/>
            <a:gdLst>
              <a:gd name="connsiteX0" fmla="*/ 0 w 12192000"/>
              <a:gd name="connsiteY0" fmla="*/ 6553800 h 6858000"/>
              <a:gd name="connsiteX1" fmla="*/ 12192000 w 12192000"/>
              <a:gd name="connsiteY1" fmla="*/ 6553800 h 6858000"/>
              <a:gd name="connsiteX2" fmla="*/ 12192000 w 12192000"/>
              <a:gd name="connsiteY2" fmla="*/ 6858000 h 6858000"/>
              <a:gd name="connsiteX3" fmla="*/ 0 w 12192000"/>
              <a:gd name="connsiteY3" fmla="*/ 6858000 h 6858000"/>
              <a:gd name="connsiteX4" fmla="*/ 0 w 12192000"/>
              <a:gd name="connsiteY4" fmla="*/ 0 h 6858000"/>
              <a:gd name="connsiteX5" fmla="*/ 12192000 w 12192000"/>
              <a:gd name="connsiteY5" fmla="*/ 0 h 6858000"/>
              <a:gd name="connsiteX6" fmla="*/ 12192000 w 12192000"/>
              <a:gd name="connsiteY6" fmla="*/ 304200 h 6858000"/>
              <a:gd name="connsiteX7" fmla="*/ 0 w 12192000"/>
              <a:gd name="connsiteY7" fmla="*/ 304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6553800"/>
                </a:moveTo>
                <a:lnTo>
                  <a:pt x="12192000" y="6553800"/>
                </a:lnTo>
                <a:lnTo>
                  <a:pt x="12192000" y="6858000"/>
                </a:lnTo>
                <a:lnTo>
                  <a:pt x="0" y="6858000"/>
                </a:lnTo>
                <a:close/>
                <a:moveTo>
                  <a:pt x="0" y="0"/>
                </a:moveTo>
                <a:lnTo>
                  <a:pt x="12192000" y="0"/>
                </a:lnTo>
                <a:lnTo>
                  <a:pt x="12192000" y="304200"/>
                </a:lnTo>
                <a:lnTo>
                  <a:pt x="0" y="304200"/>
                </a:lnTo>
                <a:close/>
              </a:path>
            </a:pathLst>
          </a:custGeom>
        </p:spPr>
      </p:pic>
      <p:cxnSp>
        <p:nvCxnSpPr>
          <p:cNvPr id="11" name="直接连接符 10"/>
          <p:cNvCxnSpPr/>
          <p:nvPr>
            <p:custDataLst>
              <p:tags r:id="rId4"/>
            </p:custDataLst>
          </p:nvPr>
        </p:nvCxnSpPr>
        <p:spPr>
          <a:xfrm>
            <a:off x="421792" y="6430811"/>
            <a:ext cx="11348417"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lnSpc>
                <a:spcPct val="120000"/>
              </a:lnSpc>
              <a:defRPr sz="1600" u="none" strike="noStrike" kern="1200" cap="none" spc="200" normalizeH="0" baseline="0">
                <a:solidFill>
                  <a:schemeClr val="bg1"/>
                </a:solidFill>
                <a:latin typeface="Arial" panose="020B0604020202020204" pitchFamily="34" charset="0"/>
                <a:ea typeface="微软雅黑" panose="020B0503020204020204" charset="-122"/>
              </a:defRPr>
            </a:lvl1pPr>
            <a:lvl2pPr>
              <a:lnSpc>
                <a:spcPct val="120000"/>
              </a:lnSpc>
              <a:defRPr sz="1600" u="none" strike="noStrike" kern="1200" cap="none" spc="200" normalizeH="0" baseline="0">
                <a:solidFill>
                  <a:schemeClr val="bg1"/>
                </a:solidFill>
                <a:latin typeface="Arial" panose="020B0604020202020204" pitchFamily="34" charset="0"/>
                <a:ea typeface="微软雅黑" panose="020B0503020204020204" charset="-122"/>
              </a:defRPr>
            </a:lvl2pPr>
            <a:lvl3pPr>
              <a:lnSpc>
                <a:spcPct val="120000"/>
              </a:lnSpc>
              <a:defRPr sz="1600" u="none" strike="noStrike" kern="1200" cap="none" spc="200" normalizeH="0" baseline="0">
                <a:solidFill>
                  <a:schemeClr val="bg1"/>
                </a:solidFill>
                <a:latin typeface="Arial" panose="020B0604020202020204" pitchFamily="34" charset="0"/>
                <a:ea typeface="微软雅黑" panose="020B0503020204020204" charset="-122"/>
              </a:defRPr>
            </a:lvl3pPr>
            <a:lvl4pPr>
              <a:lnSpc>
                <a:spcPct val="120000"/>
              </a:lnSpc>
              <a:defRPr sz="1600" u="none" strike="noStrike" kern="1200" cap="none" spc="200" normalizeH="0" baseline="0">
                <a:solidFill>
                  <a:schemeClr val="bg1"/>
                </a:solidFill>
                <a:latin typeface="Arial" panose="020B0604020202020204" pitchFamily="34" charset="0"/>
                <a:ea typeface="微软雅黑" panose="020B0503020204020204" charset="-122"/>
              </a:defRPr>
            </a:lvl4pPr>
            <a:lvl5pPr>
              <a:lnSpc>
                <a:spcPct val="120000"/>
              </a:lnSpc>
              <a:defRPr sz="1600" u="none" strike="noStrike" kern="1200" cap="none" spc="20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lnSpc>
                <a:spcPct val="120000"/>
              </a:lnSpc>
              <a:defRPr>
                <a:solidFill>
                  <a:schemeClr val="bg1"/>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lnSpc>
                <a:spcPct val="120000"/>
              </a:lnSpc>
              <a:defRPr>
                <a:solidFill>
                  <a:schemeClr val="bg1"/>
                </a:solidFill>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lnSpc>
                <a:spcPct val="120000"/>
              </a:lnSpc>
              <a:defRPr>
                <a:solidFill>
                  <a:schemeClr val="bg1"/>
                </a:solidFill>
              </a:defRPr>
            </a:lvl1p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4" name="图片 13"/>
          <p:cNvPicPr>
            <a:picLocks noChangeAspect="1"/>
          </p:cNvPicPr>
          <p:nvPr>
            <p:custDataLst>
              <p:tags r:id="rId2"/>
            </p:custDataLst>
          </p:nvPr>
        </p:nvPicPr>
        <p:blipFill rotWithShape="1">
          <a:blip r:embed="rId3" cstate="screen"/>
          <a:srcRect/>
          <a:stretch>
            <a:fillRect/>
          </a:stretch>
        </p:blipFill>
        <p:spPr>
          <a:xfrm>
            <a:off x="0" y="0"/>
            <a:ext cx="12192000" cy="6858000"/>
          </a:xfrm>
          <a:custGeom>
            <a:avLst/>
            <a:gdLst>
              <a:gd name="connsiteX0" fmla="*/ 0 w 12192000"/>
              <a:gd name="connsiteY0" fmla="*/ 6553800 h 6858000"/>
              <a:gd name="connsiteX1" fmla="*/ 12192000 w 12192000"/>
              <a:gd name="connsiteY1" fmla="*/ 6553800 h 6858000"/>
              <a:gd name="connsiteX2" fmla="*/ 12192000 w 12192000"/>
              <a:gd name="connsiteY2" fmla="*/ 6858000 h 6858000"/>
              <a:gd name="connsiteX3" fmla="*/ 0 w 12192000"/>
              <a:gd name="connsiteY3" fmla="*/ 6858000 h 6858000"/>
              <a:gd name="connsiteX4" fmla="*/ 0 w 12192000"/>
              <a:gd name="connsiteY4" fmla="*/ 0 h 6858000"/>
              <a:gd name="connsiteX5" fmla="*/ 12192000 w 12192000"/>
              <a:gd name="connsiteY5" fmla="*/ 0 h 6858000"/>
              <a:gd name="connsiteX6" fmla="*/ 12192000 w 12192000"/>
              <a:gd name="connsiteY6" fmla="*/ 304200 h 6858000"/>
              <a:gd name="connsiteX7" fmla="*/ 0 w 12192000"/>
              <a:gd name="connsiteY7" fmla="*/ 304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6553800"/>
                </a:moveTo>
                <a:lnTo>
                  <a:pt x="12192000" y="6553800"/>
                </a:lnTo>
                <a:lnTo>
                  <a:pt x="12192000" y="6858000"/>
                </a:lnTo>
                <a:lnTo>
                  <a:pt x="0" y="6858000"/>
                </a:lnTo>
                <a:close/>
                <a:moveTo>
                  <a:pt x="0" y="0"/>
                </a:moveTo>
                <a:lnTo>
                  <a:pt x="12192000" y="0"/>
                </a:lnTo>
                <a:lnTo>
                  <a:pt x="12192000" y="304200"/>
                </a:lnTo>
                <a:lnTo>
                  <a:pt x="0" y="304200"/>
                </a:lnTo>
                <a:close/>
              </a:path>
            </a:pathLst>
          </a:custGeom>
        </p:spPr>
      </p:pic>
      <p:cxnSp>
        <p:nvCxnSpPr>
          <p:cNvPr id="11" name="直接连接符 10"/>
          <p:cNvCxnSpPr/>
          <p:nvPr>
            <p:custDataLst>
              <p:tags r:id="rId4"/>
            </p:custDataLst>
          </p:nvPr>
        </p:nvCxnSpPr>
        <p:spPr>
          <a:xfrm>
            <a:off x="421792" y="6430811"/>
            <a:ext cx="11348417"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lnSpc>
                <a:spcPct val="120000"/>
              </a:lnSpc>
              <a:defRPr>
                <a:solidFill>
                  <a:schemeClr val="bg1"/>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lnSpc>
                <a:spcPct val="120000"/>
              </a:lnSpc>
              <a:defRPr>
                <a:solidFill>
                  <a:schemeClr val="bg1"/>
                </a:solidFill>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lnSpc>
                <a:spcPct val="120000"/>
              </a:lnSpc>
              <a:defRPr>
                <a:solidFill>
                  <a:schemeClr val="bg1"/>
                </a:solidFill>
              </a:defRPr>
            </a:lvl1p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rotWithShape="1">
          <a:blip r:embed="rId3" cstate="screen"/>
          <a:srcRect/>
          <a:stretch>
            <a:fillRect/>
          </a:stretch>
        </p:blipFill>
        <p:spPr>
          <a:xfrm>
            <a:off x="0" y="0"/>
            <a:ext cx="4126878" cy="6858000"/>
          </a:xfrm>
          <a:prstGeom prst="rect">
            <a:avLst/>
          </a:prstGeom>
        </p:spPr>
      </p:pic>
      <p:grpSp>
        <p:nvGrpSpPr>
          <p:cNvPr id="12" name="组合 11"/>
          <p:cNvGrpSpPr/>
          <p:nvPr>
            <p:custDataLst>
              <p:tags r:id="rId4"/>
            </p:custDataLst>
          </p:nvPr>
        </p:nvGrpSpPr>
        <p:grpSpPr>
          <a:xfrm>
            <a:off x="624840" y="0"/>
            <a:ext cx="10624820" cy="4469765"/>
            <a:chOff x="984" y="0"/>
            <a:chExt cx="16732" cy="7039"/>
          </a:xfrm>
        </p:grpSpPr>
        <p:sp>
          <p:nvSpPr>
            <p:cNvPr id="7" name="任意多边形: 形状 6"/>
            <p:cNvSpPr/>
            <p:nvPr>
              <p:custDataLst>
                <p:tags r:id="rId5"/>
              </p:custDataLst>
            </p:nvPr>
          </p:nvSpPr>
          <p:spPr>
            <a:xfrm>
              <a:off x="984" y="3113"/>
              <a:ext cx="4532" cy="3926"/>
            </a:xfrm>
            <a:custGeom>
              <a:avLst/>
              <a:gdLst>
                <a:gd name="connsiteX0" fmla="*/ 2086632 w 4173261"/>
                <a:gd name="connsiteY0" fmla="*/ 802091 h 3615803"/>
                <a:gd name="connsiteX1" fmla="*/ 670061 w 4173261"/>
                <a:gd name="connsiteY1" fmla="*/ 3244454 h 3615803"/>
                <a:gd name="connsiteX2" fmla="*/ 3503202 w 4173261"/>
                <a:gd name="connsiteY2" fmla="*/ 3244454 h 3615803"/>
                <a:gd name="connsiteX3" fmla="*/ 2086631 w 4173261"/>
                <a:gd name="connsiteY3" fmla="*/ 0 h 3615803"/>
                <a:gd name="connsiteX4" fmla="*/ 4173261 w 4173261"/>
                <a:gd name="connsiteY4" fmla="*/ 3615803 h 3615803"/>
                <a:gd name="connsiteX5" fmla="*/ 0 w 4173261"/>
                <a:gd name="connsiteY5" fmla="*/ 3615803 h 36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3261" h="3615803">
                  <a:moveTo>
                    <a:pt x="2086632" y="802091"/>
                  </a:moveTo>
                  <a:lnTo>
                    <a:pt x="670061" y="3244454"/>
                  </a:lnTo>
                  <a:lnTo>
                    <a:pt x="3503202" y="3244454"/>
                  </a:lnTo>
                  <a:close/>
                  <a:moveTo>
                    <a:pt x="2086631" y="0"/>
                  </a:moveTo>
                  <a:lnTo>
                    <a:pt x="4173261" y="3615803"/>
                  </a:lnTo>
                  <a:lnTo>
                    <a:pt x="0" y="3615803"/>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cxnSp>
          <p:nvCxnSpPr>
            <p:cNvPr id="8" name="直接连接符 7"/>
            <p:cNvCxnSpPr/>
            <p:nvPr>
              <p:custDataLst>
                <p:tags r:id="rId6"/>
              </p:custDataLst>
            </p:nvPr>
          </p:nvCxnSpPr>
          <p:spPr>
            <a:xfrm>
              <a:off x="12908" y="1508"/>
              <a:ext cx="480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7"/>
              </p:custDataLst>
            </p:nvPr>
          </p:nvCxnSpPr>
          <p:spPr>
            <a:xfrm flipV="1">
              <a:off x="12908" y="0"/>
              <a:ext cx="0" cy="150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flipV="1">
              <a:off x="17713" y="0"/>
              <a:ext cx="0" cy="150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9"/>
            </p:custDataLst>
          </p:nvPr>
        </p:nvSpPr>
        <p:spPr>
          <a:xfrm>
            <a:off x="4318002" y="443230"/>
            <a:ext cx="720411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rotWithShape="1">
          <a:blip r:embed="rId3" cstate="screen"/>
          <a:srcRect/>
          <a:stretch>
            <a:fillRect/>
          </a:stretch>
        </p:blipFill>
        <p:spPr>
          <a:xfrm>
            <a:off x="0" y="0"/>
            <a:ext cx="12192000" cy="6858000"/>
          </a:xfrm>
          <a:custGeom>
            <a:avLst/>
            <a:gdLst>
              <a:gd name="connsiteX0" fmla="*/ 0 w 12192000"/>
              <a:gd name="connsiteY0" fmla="*/ 6553800 h 6858000"/>
              <a:gd name="connsiteX1" fmla="*/ 12192000 w 12192000"/>
              <a:gd name="connsiteY1" fmla="*/ 6553800 h 6858000"/>
              <a:gd name="connsiteX2" fmla="*/ 12192000 w 12192000"/>
              <a:gd name="connsiteY2" fmla="*/ 6858000 h 6858000"/>
              <a:gd name="connsiteX3" fmla="*/ 0 w 12192000"/>
              <a:gd name="connsiteY3" fmla="*/ 6858000 h 6858000"/>
              <a:gd name="connsiteX4" fmla="*/ 0 w 12192000"/>
              <a:gd name="connsiteY4" fmla="*/ 0 h 6858000"/>
              <a:gd name="connsiteX5" fmla="*/ 12192000 w 12192000"/>
              <a:gd name="connsiteY5" fmla="*/ 0 h 6858000"/>
              <a:gd name="connsiteX6" fmla="*/ 12192000 w 12192000"/>
              <a:gd name="connsiteY6" fmla="*/ 304200 h 6858000"/>
              <a:gd name="connsiteX7" fmla="*/ 0 w 12192000"/>
              <a:gd name="connsiteY7" fmla="*/ 304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6553800"/>
                </a:moveTo>
                <a:lnTo>
                  <a:pt x="12192000" y="6553800"/>
                </a:lnTo>
                <a:lnTo>
                  <a:pt x="12192000" y="6858000"/>
                </a:lnTo>
                <a:lnTo>
                  <a:pt x="0" y="6858000"/>
                </a:lnTo>
                <a:close/>
                <a:moveTo>
                  <a:pt x="0" y="0"/>
                </a:moveTo>
                <a:lnTo>
                  <a:pt x="12192000" y="0"/>
                </a:lnTo>
                <a:lnTo>
                  <a:pt x="12192000" y="304200"/>
                </a:lnTo>
                <a:lnTo>
                  <a:pt x="0" y="304200"/>
                </a:lnTo>
                <a:close/>
              </a:path>
            </a:pathLst>
          </a:cu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7"/>
            </p:custDataLst>
          </p:nvPr>
        </p:nvSpPr>
        <p:spPr/>
        <p:txBody>
          <a:bodyPr/>
          <a:lstStyle>
            <a:lvl1pPr>
              <a:lnSpc>
                <a:spcPct val="120000"/>
              </a:lnSpc>
              <a:defRPr>
                <a:solidFill>
                  <a:schemeClr val="bg1"/>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lnSpc>
                <a:spcPct val="120000"/>
              </a:lnSpc>
              <a:defRPr>
                <a:solidFill>
                  <a:schemeClr val="bg1"/>
                </a:solidFill>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lnSpc>
                <a:spcPct val="120000"/>
              </a:lnSpc>
              <a:defRPr>
                <a:solidFill>
                  <a:schemeClr val="bg1"/>
                </a:solidFill>
              </a:defRPr>
            </a:lvl1pPr>
          </a:lstStyle>
          <a:p>
            <a:fld id="{FABC47A4-756D-490B-A52F-7D9E2C9FC05F}"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0" y="0"/>
            <a:ext cx="12192000" cy="6858000"/>
            <a:chOff x="0" y="0"/>
            <a:chExt cx="12192000" cy="6858000"/>
          </a:xfrm>
        </p:grpSpPr>
        <p:pic>
          <p:nvPicPr>
            <p:cNvPr id="13" name="图片 12"/>
            <p:cNvPicPr>
              <a:picLocks noChangeAspect="1"/>
            </p:cNvPicPr>
            <p:nvPr userDrawn="1">
              <p:custDataLst>
                <p:tags r:id="rId3"/>
              </p:custDataLst>
            </p:nvPr>
          </p:nvPicPr>
          <p:blipFill rotWithShape="1">
            <a:blip r:embed="rId4" cstate="screen"/>
            <a:srcRect/>
            <a:stretch>
              <a:fillRect/>
            </a:stretch>
          </p:blipFill>
          <p:spPr>
            <a:xfrm>
              <a:off x="0" y="0"/>
              <a:ext cx="12192000" cy="6858000"/>
            </a:xfrm>
            <a:prstGeom prst="rect">
              <a:avLst/>
            </a:prstGeom>
          </p:spPr>
        </p:pic>
        <p:sp>
          <p:nvSpPr>
            <p:cNvPr id="14" name="矩形 13"/>
            <p:cNvSpPr/>
            <p:nvPr userDrawn="1">
              <p:custDataLst>
                <p:tags r:id="rId5"/>
              </p:custDataLst>
            </p:nvPr>
          </p:nvSpPr>
          <p:spPr>
            <a:xfrm>
              <a:off x="292800" y="304200"/>
              <a:ext cx="11606400" cy="6249600"/>
            </a:xfrm>
            <a:prstGeom prst="rect">
              <a:avLst/>
            </a:prstGeom>
            <a:solidFill>
              <a:schemeClr val="tx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custDataLst>
              <p:tags r:id="rId6"/>
            </p:custDataLst>
          </p:nvPr>
        </p:nvSpPr>
        <p:spPr>
          <a:xfrm>
            <a:off x="10515444" y="960969"/>
            <a:ext cx="45719" cy="5153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 name="竖排标题 1"/>
          <p:cNvSpPr>
            <a:spLocks noGrp="1"/>
          </p:cNvSpPr>
          <p:nvPr>
            <p:ph type="title" orient="vert"/>
            <p:custDataLst>
              <p:tags r:id="rId7"/>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a:lstStyle>
            <a:lvl1pPr indent="0" eaLnBrk="1" fontAlgn="auto" latinLnBrk="0" hangingPunct="1">
              <a:lnSpc>
                <a:spcPct val="120000"/>
              </a:lnSpc>
              <a:defRPr u="none" strike="noStrike" kern="1200" cap="none" spc="200" normalizeH="0" baseline="0">
                <a:solidFill>
                  <a:schemeClr val="bg1"/>
                </a:solidFill>
                <a:latin typeface="Arial" panose="020B0604020202020204" pitchFamily="34" charset="0"/>
                <a:ea typeface="微软雅黑" panose="020B0503020204020204" charset="-122"/>
              </a:defRPr>
            </a:lvl1pPr>
            <a:lvl2pPr indent="0" eaLnBrk="1" fontAlgn="auto" latinLnBrk="0" hangingPunct="1">
              <a:lnSpc>
                <a:spcPct val="120000"/>
              </a:lnSpc>
              <a:defRPr u="none" strike="noStrike" kern="1200" cap="none" spc="200" normalizeH="0" baseline="0">
                <a:solidFill>
                  <a:schemeClr val="bg1"/>
                </a:solidFill>
                <a:latin typeface="Arial" panose="020B0604020202020204" pitchFamily="34" charset="0"/>
                <a:ea typeface="微软雅黑" panose="020B0503020204020204" charset="-122"/>
              </a:defRPr>
            </a:lvl2pPr>
            <a:lvl3pPr indent="0" eaLnBrk="1" fontAlgn="auto" latinLnBrk="0" hangingPunct="1">
              <a:lnSpc>
                <a:spcPct val="120000"/>
              </a:lnSpc>
              <a:defRPr u="none" strike="noStrike" kern="1200" cap="none" spc="200" normalizeH="0" baseline="0">
                <a:solidFill>
                  <a:schemeClr val="bg1"/>
                </a:solidFill>
                <a:latin typeface="Arial" panose="020B0604020202020204" pitchFamily="34" charset="0"/>
                <a:ea typeface="微软雅黑" panose="020B0503020204020204" charset="-122"/>
              </a:defRPr>
            </a:lvl3pPr>
            <a:lvl4pPr indent="0" eaLnBrk="1" fontAlgn="auto" latinLnBrk="0" hangingPunct="1">
              <a:lnSpc>
                <a:spcPct val="120000"/>
              </a:lnSpc>
              <a:defRPr u="none" strike="noStrike" kern="1200" cap="none" spc="200" normalizeH="0" baseline="0">
                <a:solidFill>
                  <a:schemeClr val="bg1"/>
                </a:solidFill>
                <a:latin typeface="Arial" panose="020B0604020202020204" pitchFamily="34" charset="0"/>
                <a:ea typeface="微软雅黑" panose="020B0503020204020204" charset="-122"/>
              </a:defRPr>
            </a:lvl4pPr>
            <a:lvl5pPr indent="0" eaLnBrk="1" fontAlgn="auto" latinLnBrk="0" hangingPunct="1">
              <a:lnSpc>
                <a:spcPct val="120000"/>
              </a:lnSpc>
              <a:defRPr u="none" strike="noStrike" kern="1200" cap="none" spc="20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lvl1pPr>
              <a:lnSpc>
                <a:spcPct val="120000"/>
              </a:lnSpc>
              <a:defRPr>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solidFill>
                  <a:schemeClr val="bg1"/>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solidFill>
                  <a:schemeClr val="bg1"/>
                </a:solidFill>
              </a:defRPr>
            </a:lvl1p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9.xml"/><Relationship Id="rId23" Type="http://schemas.openxmlformats.org/officeDocument/2006/relationships/tags" Target="../tags/tag138.xml"/><Relationship Id="rId22" Type="http://schemas.openxmlformats.org/officeDocument/2006/relationships/tags" Target="../tags/tag137.xml"/><Relationship Id="rId21" Type="http://schemas.openxmlformats.org/officeDocument/2006/relationships/tags" Target="../tags/tag136.xml"/><Relationship Id="rId20" Type="http://schemas.openxmlformats.org/officeDocument/2006/relationships/tags" Target="../tags/tag135.xml"/><Relationship Id="rId2" Type="http://schemas.openxmlformats.org/officeDocument/2006/relationships/slideLayout" Target="../slideLayouts/slideLayout2.xml"/><Relationship Id="rId19" Type="http://schemas.openxmlformats.org/officeDocument/2006/relationships/tags" Target="../tags/tag134.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6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5.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hemeOverride" Target="../theme/themeOverride6.xml"/><Relationship Id="rId2" Type="http://schemas.openxmlformats.org/officeDocument/2006/relationships/tags" Target="../tags/tag174.xml"/><Relationship Id="rId1" Type="http://schemas.openxmlformats.org/officeDocument/2006/relationships/tags" Target="../tags/tag17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9" Type="http://schemas.openxmlformats.org/officeDocument/2006/relationships/themeOverride" Target="../theme/themeOverride1.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0" Type="http://schemas.openxmlformats.org/officeDocument/2006/relationships/slideLayout" Target="../slideLayouts/slideLayout6.xml"/><Relationship Id="rId1" Type="http://schemas.openxmlformats.org/officeDocument/2006/relationships/tags" Target="../tags/tag145.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2.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7.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hemeOverride" Target="../theme/themeOverride4.xml"/><Relationship Id="rId1" Type="http://schemas.openxmlformats.org/officeDocument/2006/relationships/tags" Target="../tags/tag16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6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64.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标题 11"/>
          <p:cNvSpPr>
            <a:spLocks noGrp="1"/>
          </p:cNvSpPr>
          <p:nvPr>
            <p:ph type="ctrTitle"/>
            <p:custDataLst>
              <p:tags r:id="rId1"/>
            </p:custDataLst>
          </p:nvPr>
        </p:nvSpPr>
        <p:spPr>
          <a:xfrm>
            <a:off x="4539615" y="2284730"/>
            <a:ext cx="1819275" cy="876300"/>
          </a:xfrm>
        </p:spPr>
        <p:txBody>
          <a:bodyPr>
            <a:noAutofit/>
          </a:bodyPr>
          <a:p>
            <a:pPr marL="0" indent="0" algn="l">
              <a:lnSpc>
                <a:spcPct val="100000"/>
              </a:lnSpc>
              <a:spcBef>
                <a:spcPts val="0"/>
              </a:spcBef>
              <a:spcAft>
                <a:spcPts val="0"/>
              </a:spcAft>
              <a:buSzPct val="100000"/>
            </a:pPr>
            <a:r>
              <a:rPr lang="zh-CN" altLang="en-US" sz="5200" spc="-200" dirty="0">
                <a:effectLst>
                  <a:outerShdw blurRad="38100" dist="38100" dir="2700000" algn="tl">
                    <a:srgbClr val="000000">
                      <a:alpha val="43137"/>
                    </a:srgbClr>
                  </a:outerShdw>
                </a:effectLst>
              </a:rPr>
              <a:t>无人</a:t>
            </a:r>
            <a:endParaRPr lang="zh-CN" altLang="en-US" sz="5200" spc="-200" dirty="0">
              <a:effectLst>
                <a:outerShdw blurRad="38100" dist="38100" dir="2700000" algn="tl">
                  <a:srgbClr val="000000">
                    <a:alpha val="43137"/>
                  </a:srgbClr>
                </a:outerShdw>
              </a:effectLst>
            </a:endParaRPr>
          </a:p>
        </p:txBody>
      </p:sp>
      <p:sp>
        <p:nvSpPr>
          <p:cNvPr id="8" name="副标题 7"/>
          <p:cNvSpPr>
            <a:spLocks noGrp="1"/>
          </p:cNvSpPr>
          <p:nvPr>
            <p:ph type="subTitle" idx="1"/>
            <p:custDataLst>
              <p:tags r:id="rId2"/>
            </p:custDataLst>
          </p:nvPr>
        </p:nvSpPr>
        <p:spPr/>
        <p:txBody>
          <a:bodyPr>
            <a:normAutofit/>
          </a:bodyPr>
          <a:p>
            <a:r>
              <a:rPr lang="en-US" altLang="zh-CN" spc="-200" dirty="0"/>
              <a:t>2019/01</a:t>
            </a:r>
            <a:endParaRPr lang="en-US" altLang="zh-CN" spc="-200" dirty="0"/>
          </a:p>
        </p:txBody>
      </p:sp>
      <p:sp>
        <p:nvSpPr>
          <p:cNvPr id="11" name="标题 11"/>
          <p:cNvSpPr>
            <a:spLocks noGrp="1"/>
          </p:cNvSpPr>
          <p:nvPr>
            <p:custDataLst>
              <p:tags r:id="rId3"/>
            </p:custDataLst>
          </p:nvPr>
        </p:nvSpPr>
        <p:spPr>
          <a:xfrm>
            <a:off x="6158230" y="2284730"/>
            <a:ext cx="1819275" cy="975995"/>
          </a:xfrm>
          <a:prstGeom prst="rect">
            <a:avLst/>
          </a:prstGeom>
        </p:spPr>
        <p:txBody>
          <a:bodyPr vert="horz" lIns="90000" tIns="46800" rIns="90000" bIns="46800" rtlCol="0" anchor="t" anchorCtr="0">
            <a:normAutofit fontScale="80000"/>
          </a:bodyPr>
          <a:lstStyle>
            <a:lvl1pPr algn="l" defTabSz="914400" rtl="0" eaLnBrk="1" fontAlgn="auto" latinLnBrk="0" hangingPunct="1">
              <a:lnSpc>
                <a:spcPct val="100000"/>
              </a:lnSpc>
              <a:spcBef>
                <a:spcPct val="0"/>
              </a:spcBef>
              <a:buNone/>
              <a:defRPr sz="7200" b="1" u="none" strike="noStrike" kern="1200" cap="none" spc="600" normalizeH="0" baseline="0">
                <a:solidFill>
                  <a:schemeClr val="bg1"/>
                </a:solidFill>
                <a:uFillTx/>
                <a:latin typeface="Arial" panose="020B0604020202020204" pitchFamily="34" charset="0"/>
                <a:ea typeface="汉仪旗黑-85S" panose="00020600040101010101" pitchFamily="18" charset="-122"/>
                <a:cs typeface="+mj-cs"/>
              </a:defRPr>
            </a:lvl1pPr>
          </a:lstStyle>
          <a:p>
            <a:pPr marL="0" indent="0" algn="l">
              <a:lnSpc>
                <a:spcPct val="100000"/>
              </a:lnSpc>
              <a:spcBef>
                <a:spcPts val="0"/>
              </a:spcBef>
              <a:spcAft>
                <a:spcPts val="0"/>
              </a:spcAft>
              <a:buSzPct val="100000"/>
            </a:pPr>
            <a:r>
              <a:rPr lang="zh-CN" altLang="en-US" sz="6500" spc="-200" dirty="0">
                <a:solidFill>
                  <a:schemeClr val="tx1"/>
                </a:solidFill>
                <a:effectLst>
                  <a:outerShdw blurRad="38100" dist="19050" dir="2700000" algn="tl" rotWithShape="0">
                    <a:schemeClr val="dk1">
                      <a:alpha val="40000"/>
                    </a:schemeClr>
                  </a:outerShdw>
                </a:effectLst>
              </a:rPr>
              <a:t>生还</a:t>
            </a:r>
            <a:endParaRPr lang="zh-CN" altLang="en-US" sz="6500" spc="-200" dirty="0">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3839845" y="3061335"/>
            <a:ext cx="2390140" cy="1198880"/>
          </a:xfrm>
          <a:prstGeom prst="rect">
            <a:avLst/>
          </a:prstGeom>
          <a:noFill/>
        </p:spPr>
        <p:txBody>
          <a:bodyPr wrap="square" rtlCol="0">
            <a:spAutoFit/>
          </a:bodyPr>
          <a:p>
            <a:pPr algn="l"/>
            <a:endParaRPr lang="zh-CN" altLang="en-US" sz="3600" b="1">
              <a:solidFill>
                <a:schemeClr val="tx1"/>
              </a:solidFill>
              <a:effectLst>
                <a:outerShdw blurRad="38100" dist="19050" dir="2700000" algn="tl" rotWithShape="0">
                  <a:schemeClr val="dk1">
                    <a:alpha val="40000"/>
                  </a:schemeClr>
                </a:outerShdw>
              </a:effectLst>
              <a:cs typeface="+mn-lt"/>
            </a:endParaRPr>
          </a:p>
          <a:p>
            <a:pPr algn="l"/>
            <a:r>
              <a:rPr lang="zh-CN" altLang="en-US" sz="3600" b="1">
                <a:solidFill>
                  <a:schemeClr val="bg1"/>
                </a:solidFill>
                <a:effectLst>
                  <a:outerShdw blurRad="38100" dist="19050" dir="2700000" algn="tl" rotWithShape="0">
                    <a:schemeClr val="dk1">
                      <a:alpha val="40000"/>
                    </a:schemeClr>
                  </a:outerShdw>
                </a:effectLst>
                <a:cs typeface="+mn-lt"/>
              </a:rPr>
              <a:t>And Then</a:t>
            </a:r>
            <a:r>
              <a:rPr lang="zh-CN" altLang="en-US" sz="3600" b="1">
                <a:solidFill>
                  <a:schemeClr val="tx1"/>
                </a:solidFill>
                <a:effectLst>
                  <a:outerShdw blurRad="38100" dist="19050" dir="2700000" algn="tl" rotWithShape="0">
                    <a:schemeClr val="dk1">
                      <a:alpha val="40000"/>
                    </a:schemeClr>
                  </a:outerShdw>
                </a:effectLst>
                <a:cs typeface="+mn-lt"/>
              </a:rPr>
              <a:t> </a:t>
            </a:r>
            <a:endParaRPr lang="zh-CN" altLang="en-US" sz="3600" b="1">
              <a:solidFill>
                <a:schemeClr val="tx1"/>
              </a:solidFill>
              <a:effectLst>
                <a:outerShdw blurRad="38100" dist="19050" dir="2700000" algn="tl" rotWithShape="0">
                  <a:schemeClr val="dk1">
                    <a:alpha val="40000"/>
                  </a:schemeClr>
                </a:outerShdw>
              </a:effectLst>
              <a:cs typeface="+mn-lt"/>
            </a:endParaRPr>
          </a:p>
        </p:txBody>
      </p:sp>
      <p:sp>
        <p:nvSpPr>
          <p:cNvPr id="14" name="文本框 13"/>
          <p:cNvSpPr txBox="1"/>
          <p:nvPr/>
        </p:nvSpPr>
        <p:spPr>
          <a:xfrm>
            <a:off x="6024245" y="3615690"/>
            <a:ext cx="2390140" cy="1198880"/>
          </a:xfrm>
          <a:prstGeom prst="rect">
            <a:avLst/>
          </a:prstGeom>
          <a:noFill/>
        </p:spPr>
        <p:txBody>
          <a:bodyPr wrap="square" rtlCol="0">
            <a:spAutoFit/>
          </a:bodyPr>
          <a:p>
            <a:pPr algn="l"/>
            <a:endParaRPr lang="zh-CN" altLang="en-US" sz="3600" b="1">
              <a:solidFill>
                <a:schemeClr val="tx1"/>
              </a:solidFill>
              <a:effectLst>
                <a:outerShdw blurRad="38100" dist="19050" dir="2700000" algn="tl" rotWithShape="0">
                  <a:schemeClr val="dk1">
                    <a:alpha val="40000"/>
                  </a:schemeClr>
                </a:outerShdw>
              </a:effectLst>
              <a:cs typeface="+mn-lt"/>
            </a:endParaRPr>
          </a:p>
          <a:p>
            <a:pPr algn="l"/>
            <a:r>
              <a:rPr lang="zh-CN" altLang="en-US" sz="3600" b="1">
                <a:solidFill>
                  <a:schemeClr val="tx1"/>
                </a:solidFill>
                <a:effectLst>
                  <a:outerShdw blurRad="38100" dist="19050" dir="2700000" algn="tl" rotWithShape="0">
                    <a:schemeClr val="dk1">
                      <a:alpha val="40000"/>
                    </a:schemeClr>
                  </a:outerShdw>
                </a:effectLst>
                <a:cs typeface="+mn-lt"/>
              </a:rPr>
              <a:t> </a:t>
            </a:r>
            <a:endParaRPr lang="zh-CN" altLang="en-US" sz="3600" b="1">
              <a:solidFill>
                <a:schemeClr val="tx1"/>
              </a:solidFill>
              <a:effectLst>
                <a:outerShdw blurRad="38100" dist="19050" dir="2700000" algn="tl" rotWithShape="0">
                  <a:schemeClr val="dk1">
                    <a:alpha val="40000"/>
                  </a:schemeClr>
                </a:outerShdw>
              </a:effectLst>
              <a:cs typeface="+mn-lt"/>
            </a:endParaRPr>
          </a:p>
        </p:txBody>
      </p:sp>
      <p:sp>
        <p:nvSpPr>
          <p:cNvPr id="15" name="文本框 14"/>
          <p:cNvSpPr txBox="1"/>
          <p:nvPr/>
        </p:nvSpPr>
        <p:spPr>
          <a:xfrm>
            <a:off x="6158230" y="2552700"/>
            <a:ext cx="5351780" cy="1753235"/>
          </a:xfrm>
          <a:prstGeom prst="rect">
            <a:avLst/>
          </a:prstGeom>
          <a:noFill/>
        </p:spPr>
        <p:txBody>
          <a:bodyPr wrap="square" rtlCol="0">
            <a:spAutoFit/>
          </a:bodyPr>
          <a:p>
            <a:pPr algn="l"/>
            <a:endParaRPr lang="zh-CN" altLang="en-US" sz="3600" b="1">
              <a:solidFill>
                <a:schemeClr val="tx1"/>
              </a:solidFill>
              <a:effectLst>
                <a:outerShdw blurRad="38100" dist="19050" dir="2700000" algn="tl" rotWithShape="0">
                  <a:schemeClr val="dk1">
                    <a:alpha val="40000"/>
                  </a:schemeClr>
                </a:outerShdw>
              </a:effectLst>
              <a:cs typeface="+mn-lt"/>
            </a:endParaRPr>
          </a:p>
          <a:p>
            <a:pPr algn="l"/>
            <a:endParaRPr lang="zh-CN" altLang="en-US" sz="3600" b="1">
              <a:effectLst>
                <a:outerShdw blurRad="38100" dist="19050" dir="2700000" algn="tl" rotWithShape="0">
                  <a:schemeClr val="dk1">
                    <a:alpha val="40000"/>
                  </a:schemeClr>
                </a:outerShdw>
              </a:effectLst>
              <a:cs typeface="+mn-lt"/>
            </a:endParaRPr>
          </a:p>
          <a:p>
            <a:pPr algn="l"/>
            <a:r>
              <a:rPr lang="zh-CN" altLang="en-US" sz="3600" b="1">
                <a:effectLst>
                  <a:outerShdw blurRad="38100" dist="19050" dir="2700000" algn="tl" rotWithShape="0">
                    <a:schemeClr val="dk1">
                      <a:alpha val="40000"/>
                    </a:schemeClr>
                  </a:outerShdw>
                </a:effectLst>
                <a:cs typeface="+mn-lt"/>
              </a:rPr>
              <a:t>There Were None</a:t>
            </a:r>
            <a:endParaRPr lang="zh-CN" altLang="en-US" sz="3600" b="1">
              <a:effectLst>
                <a:outerShdw blurRad="38100" dist="19050" dir="2700000" algn="tl" rotWithShape="0">
                  <a:schemeClr val="dk1">
                    <a:alpha val="40000"/>
                  </a:schemeClr>
                </a:outerShdw>
              </a:effectLst>
              <a:cs typeface="+mn-lt"/>
            </a:endParaRPr>
          </a:p>
        </p:txBody>
      </p:sp>
      <p:sp>
        <p:nvSpPr>
          <p:cNvPr id="16" name="矩形 15"/>
          <p:cNvSpPr/>
          <p:nvPr/>
        </p:nvSpPr>
        <p:spPr>
          <a:xfrm>
            <a:off x="6083935" y="1122680"/>
            <a:ext cx="4316095" cy="4612005"/>
          </a:xfrm>
          <a:prstGeom prst="rect">
            <a:avLst/>
          </a:prstGeom>
          <a:noFill/>
          <a:ln w="38100"/>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83845" y="829945"/>
            <a:ext cx="448056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Mr. Justice Lawrence John Wargrave</a:t>
            </a:r>
            <a:endParaRPr lang="zh-CN" altLang="en-US" b="1">
              <a:solidFill>
                <a:schemeClr val="bg1"/>
              </a:solidFill>
              <a:effectLst>
                <a:outerShdw blurRad="38100" dist="38100" dir="2700000" algn="tl">
                  <a:srgbClr val="000000">
                    <a:alpha val="43137"/>
                  </a:srgbClr>
                </a:outerShdw>
              </a:effectLst>
            </a:endParaRPr>
          </a:p>
        </p:txBody>
      </p:sp>
      <p:sp>
        <p:nvSpPr>
          <p:cNvPr id="6" name="文本框 5"/>
          <p:cNvSpPr txBox="1"/>
          <p:nvPr/>
        </p:nvSpPr>
        <p:spPr>
          <a:xfrm>
            <a:off x="4764405" y="829945"/>
            <a:ext cx="537083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The judge</a:t>
            </a:r>
            <a:r>
              <a:rPr lang="en-US" altLang="zh-CN" b="1">
                <a:solidFill>
                  <a:schemeClr val="bg1"/>
                </a:solidFill>
                <a:effectLst>
                  <a:outerShdw blurRad="38100" dist="38100" dir="2700000" algn="tl">
                    <a:srgbClr val="000000">
                      <a:alpha val="43137"/>
                    </a:srgbClr>
                  </a:outerShdw>
                </a:effectLst>
              </a:rPr>
              <a:t>,</a:t>
            </a:r>
            <a:r>
              <a:rPr lang="zh-CN" altLang="en-US" b="1">
                <a:solidFill>
                  <a:schemeClr val="bg1"/>
                </a:solidFill>
                <a:effectLst>
                  <a:outerShdw blurRad="38100" dist="38100" dir="2700000" algn="tl">
                    <a:srgbClr val="000000">
                      <a:alpha val="43137"/>
                    </a:srgbClr>
                  </a:outerShdw>
                </a:effectLst>
              </a:rPr>
              <a:t> sentenced Edward seton to death</a:t>
            </a:r>
            <a:endParaRPr lang="zh-CN" altLang="en-US" b="1">
              <a:solidFill>
                <a:schemeClr val="bg1"/>
              </a:solidFill>
              <a:effectLst>
                <a:outerShdw blurRad="38100" dist="38100" dir="2700000" algn="tl">
                  <a:srgbClr val="000000">
                    <a:alpha val="43137"/>
                  </a:srgbClr>
                </a:outerShdw>
              </a:effectLst>
            </a:endParaRPr>
          </a:p>
        </p:txBody>
      </p:sp>
      <p:sp>
        <p:nvSpPr>
          <p:cNvPr id="7" name="文本框 6"/>
          <p:cNvSpPr txBox="1"/>
          <p:nvPr/>
        </p:nvSpPr>
        <p:spPr>
          <a:xfrm>
            <a:off x="1010920" y="1580515"/>
            <a:ext cx="302641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Vera Elizabeth Claythorne</a:t>
            </a:r>
            <a:endParaRPr lang="zh-CN" altLang="en-US" b="1">
              <a:solidFill>
                <a:schemeClr val="bg1"/>
              </a:solidFill>
              <a:effectLst>
                <a:outerShdw blurRad="38100" dist="38100" dir="2700000" algn="tl">
                  <a:srgbClr val="000000">
                    <a:alpha val="43137"/>
                  </a:srgbClr>
                </a:outerShdw>
              </a:effectLst>
            </a:endParaRPr>
          </a:p>
        </p:txBody>
      </p:sp>
      <p:sp>
        <p:nvSpPr>
          <p:cNvPr id="8" name="文本框 7"/>
          <p:cNvSpPr txBox="1"/>
          <p:nvPr/>
        </p:nvSpPr>
        <p:spPr>
          <a:xfrm>
            <a:off x="4764405" y="1580515"/>
            <a:ext cx="5000625"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The teacher</a:t>
            </a:r>
            <a:r>
              <a:rPr lang="en-US" altLang="zh-CN" b="1">
                <a:solidFill>
                  <a:schemeClr val="bg1"/>
                </a:solidFill>
                <a:effectLst>
                  <a:outerShdw blurRad="38100" dist="38100" dir="2700000" algn="tl">
                    <a:srgbClr val="000000">
                      <a:alpha val="43137"/>
                    </a:srgbClr>
                  </a:outerShdw>
                </a:effectLst>
              </a:rPr>
              <a:t>,</a:t>
            </a:r>
            <a:r>
              <a:rPr lang="zh-CN" altLang="en-US" b="1">
                <a:solidFill>
                  <a:schemeClr val="bg1"/>
                </a:solidFill>
                <a:effectLst>
                  <a:outerShdw blurRad="38100" dist="38100" dir="2700000" algn="tl">
                    <a:srgbClr val="000000">
                      <a:alpha val="43137"/>
                    </a:srgbClr>
                  </a:outerShdw>
                </a:effectLst>
              </a:rPr>
              <a:t> murdered Cyril ogilvy Hamilton</a:t>
            </a:r>
            <a:endParaRPr lang="zh-CN" altLang="en-US" b="1">
              <a:solidFill>
                <a:schemeClr val="bg1"/>
              </a:solidFill>
              <a:effectLst>
                <a:outerShdw blurRad="38100" dist="38100" dir="2700000" algn="tl">
                  <a:srgbClr val="000000">
                    <a:alpha val="43137"/>
                  </a:srgbClr>
                </a:outerShdw>
              </a:effectLst>
            </a:endParaRPr>
          </a:p>
        </p:txBody>
      </p:sp>
      <p:sp>
        <p:nvSpPr>
          <p:cNvPr id="9" name="文本框 8"/>
          <p:cNvSpPr txBox="1"/>
          <p:nvPr/>
        </p:nvSpPr>
        <p:spPr>
          <a:xfrm>
            <a:off x="1090930" y="2217420"/>
            <a:ext cx="2864485"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Captain Philip Lombard</a:t>
            </a:r>
            <a:endParaRPr lang="zh-CN" altLang="en-US" b="1">
              <a:solidFill>
                <a:schemeClr val="bg1"/>
              </a:solidFill>
              <a:effectLst>
                <a:outerShdw blurRad="38100" dist="38100" dir="2700000" algn="tl">
                  <a:srgbClr val="000000">
                    <a:alpha val="43137"/>
                  </a:srgbClr>
                </a:outerShdw>
              </a:effectLst>
            </a:endParaRPr>
          </a:p>
        </p:txBody>
      </p:sp>
      <p:sp>
        <p:nvSpPr>
          <p:cNvPr id="10" name="文本框 9"/>
          <p:cNvSpPr txBox="1"/>
          <p:nvPr/>
        </p:nvSpPr>
        <p:spPr>
          <a:xfrm>
            <a:off x="4764405" y="2078990"/>
            <a:ext cx="7127240" cy="64516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The captain</a:t>
            </a:r>
            <a:r>
              <a:rPr lang="en-US" altLang="zh-CN" b="1">
                <a:solidFill>
                  <a:schemeClr val="bg1"/>
                </a:solidFill>
                <a:effectLst>
                  <a:outerShdw blurRad="38100" dist="38100" dir="2700000" algn="tl">
                    <a:srgbClr val="000000">
                      <a:alpha val="43137"/>
                    </a:srgbClr>
                  </a:outerShdw>
                </a:effectLst>
              </a:rPr>
              <a:t>,</a:t>
            </a:r>
            <a:r>
              <a:rPr lang="zh-CN" altLang="en-US" b="1">
                <a:solidFill>
                  <a:schemeClr val="bg1"/>
                </a:solidFill>
                <a:effectLst>
                  <a:outerShdw blurRad="38100" dist="38100" dir="2700000" algn="tl">
                    <a:srgbClr val="000000">
                      <a:alpha val="43137"/>
                    </a:srgbClr>
                  </a:outerShdw>
                </a:effectLst>
              </a:rPr>
              <a:t> found guilty of causing the deaths of 21 men from an east African tribe</a:t>
            </a:r>
            <a:endParaRPr lang="zh-CN" altLang="en-US" b="1">
              <a:solidFill>
                <a:schemeClr val="bg1"/>
              </a:solidFill>
              <a:effectLst>
                <a:outerShdw blurRad="38100" dist="38100" dir="2700000" algn="tl">
                  <a:srgbClr val="000000">
                    <a:alpha val="43137"/>
                  </a:srgbClr>
                </a:outerShdw>
              </a:effectLst>
            </a:endParaRPr>
          </a:p>
        </p:txBody>
      </p:sp>
      <p:sp>
        <p:nvSpPr>
          <p:cNvPr id="11" name="文本框 10"/>
          <p:cNvSpPr txBox="1"/>
          <p:nvPr/>
        </p:nvSpPr>
        <p:spPr>
          <a:xfrm>
            <a:off x="1254760" y="2912745"/>
            <a:ext cx="254000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Emily Caroline Brent</a:t>
            </a:r>
            <a:endParaRPr lang="zh-CN" altLang="en-US" b="1">
              <a:solidFill>
                <a:schemeClr val="bg1"/>
              </a:solidFill>
              <a:effectLst>
                <a:outerShdw blurRad="38100" dist="38100" dir="2700000" algn="tl">
                  <a:srgbClr val="000000">
                    <a:alpha val="43137"/>
                  </a:srgbClr>
                </a:outerShdw>
              </a:effectLst>
            </a:endParaRPr>
          </a:p>
        </p:txBody>
      </p:sp>
      <p:sp>
        <p:nvSpPr>
          <p:cNvPr id="12" name="文本框 11"/>
          <p:cNvSpPr txBox="1"/>
          <p:nvPr/>
        </p:nvSpPr>
        <p:spPr>
          <a:xfrm>
            <a:off x="4792980" y="2912745"/>
            <a:ext cx="712724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The nun</a:t>
            </a:r>
            <a:r>
              <a:rPr lang="en-US" altLang="zh-CN" b="1">
                <a:solidFill>
                  <a:schemeClr val="bg1"/>
                </a:solidFill>
                <a:effectLst>
                  <a:outerShdw blurRad="38100" dist="38100" dir="2700000" algn="tl">
                    <a:srgbClr val="000000">
                      <a:alpha val="43137"/>
                    </a:srgbClr>
                  </a:outerShdw>
                </a:effectLst>
              </a:rPr>
              <a:t>, t</a:t>
            </a:r>
            <a:r>
              <a:rPr lang="zh-CN" altLang="en-US" b="1">
                <a:solidFill>
                  <a:schemeClr val="bg1"/>
                </a:solidFill>
                <a:effectLst>
                  <a:outerShdw blurRad="38100" dist="38100" dir="2700000" algn="tl">
                    <a:srgbClr val="000000">
                      <a:alpha val="43137"/>
                    </a:srgbClr>
                  </a:outerShdw>
                </a:effectLst>
              </a:rPr>
              <a:t>ake full responsibility for beatrice Taylor's death</a:t>
            </a:r>
            <a:endParaRPr lang="zh-CN" altLang="en-US" b="1">
              <a:solidFill>
                <a:schemeClr val="bg1"/>
              </a:solidFill>
              <a:effectLst>
                <a:outerShdw blurRad="38100" dist="38100" dir="2700000" algn="tl">
                  <a:srgbClr val="000000">
                    <a:alpha val="43137"/>
                  </a:srgbClr>
                </a:outerShdw>
              </a:effectLst>
            </a:endParaRPr>
          </a:p>
        </p:txBody>
      </p:sp>
      <p:sp>
        <p:nvSpPr>
          <p:cNvPr id="13" name="文本框 12"/>
          <p:cNvSpPr txBox="1"/>
          <p:nvPr/>
        </p:nvSpPr>
        <p:spPr>
          <a:xfrm>
            <a:off x="641350" y="3608705"/>
            <a:ext cx="3764915"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General John Gordon Macarthur</a:t>
            </a:r>
            <a:endParaRPr lang="zh-CN" altLang="en-US" b="1">
              <a:solidFill>
                <a:schemeClr val="bg1"/>
              </a:solidFill>
              <a:effectLst>
                <a:outerShdw blurRad="38100" dist="38100" dir="2700000" algn="tl">
                  <a:srgbClr val="000000">
                    <a:alpha val="43137"/>
                  </a:srgbClr>
                </a:outerShdw>
              </a:effectLst>
            </a:endParaRPr>
          </a:p>
        </p:txBody>
      </p:sp>
      <p:sp>
        <p:nvSpPr>
          <p:cNvPr id="14" name="文本框 13"/>
          <p:cNvSpPr txBox="1"/>
          <p:nvPr/>
        </p:nvSpPr>
        <p:spPr>
          <a:xfrm>
            <a:off x="4764405" y="3470275"/>
            <a:ext cx="6997065" cy="645160"/>
          </a:xfrm>
          <a:prstGeom prst="rect">
            <a:avLst/>
          </a:prstGeom>
          <a:noFill/>
        </p:spPr>
        <p:txBody>
          <a:bodyPr wrap="square" rtlCol="0" anchor="t">
            <a:spAutoFit/>
          </a:bodyPr>
          <a:p>
            <a:pPr algn="just"/>
            <a:r>
              <a:rPr lang="zh-CN" altLang="en-US" b="1">
                <a:solidFill>
                  <a:schemeClr val="bg1"/>
                </a:solidFill>
                <a:effectLst>
                  <a:outerShdw blurRad="38100" dist="38100" dir="2700000" algn="tl">
                    <a:srgbClr val="000000">
                      <a:alpha val="43137"/>
                    </a:srgbClr>
                  </a:outerShdw>
                </a:effectLst>
              </a:rPr>
              <a:t>The general</a:t>
            </a:r>
            <a:r>
              <a:rPr lang="en-US" altLang="zh-CN" b="1">
                <a:solidFill>
                  <a:schemeClr val="bg1"/>
                </a:solidFill>
                <a:effectLst>
                  <a:outerShdw blurRad="38100" dist="38100" dir="2700000" algn="tl">
                    <a:srgbClr val="000000">
                      <a:alpha val="43137"/>
                    </a:srgbClr>
                  </a:outerShdw>
                </a:effectLst>
              </a:rPr>
              <a:t>,</a:t>
            </a:r>
            <a:r>
              <a:rPr lang="zh-CN" altLang="en-US" b="1">
                <a:solidFill>
                  <a:schemeClr val="bg1"/>
                </a:solidFill>
                <a:effectLst>
                  <a:outerShdw blurRad="38100" dist="38100" dir="2700000" algn="tl">
                    <a:srgbClr val="000000">
                      <a:alpha val="43137"/>
                    </a:srgbClr>
                  </a:outerShdw>
                </a:effectLst>
              </a:rPr>
              <a:t> deliberately murdered his wife's lover, Arthur Richmond</a:t>
            </a:r>
            <a:endParaRPr lang="zh-CN" altLang="en-US" b="1">
              <a:solidFill>
                <a:schemeClr val="bg1"/>
              </a:solidFill>
              <a:effectLst>
                <a:outerShdw blurRad="38100" dist="38100" dir="2700000" algn="tl">
                  <a:srgbClr val="000000">
                    <a:alpha val="43137"/>
                  </a:srgbClr>
                </a:outerShdw>
              </a:effectLst>
            </a:endParaRPr>
          </a:p>
        </p:txBody>
      </p:sp>
      <p:sp>
        <p:nvSpPr>
          <p:cNvPr id="15" name="文本框 14"/>
          <p:cNvSpPr txBox="1"/>
          <p:nvPr/>
        </p:nvSpPr>
        <p:spPr>
          <a:xfrm>
            <a:off x="1010920" y="4228465"/>
            <a:ext cx="313055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Anthony James Marston</a:t>
            </a:r>
            <a:endParaRPr lang="zh-CN" altLang="en-US" b="1">
              <a:solidFill>
                <a:schemeClr val="bg1"/>
              </a:solidFill>
              <a:effectLst>
                <a:outerShdw blurRad="38100" dist="38100" dir="2700000" algn="tl">
                  <a:srgbClr val="000000">
                    <a:alpha val="43137"/>
                  </a:srgbClr>
                </a:outerShdw>
              </a:effectLst>
            </a:endParaRPr>
          </a:p>
        </p:txBody>
      </p:sp>
      <p:sp>
        <p:nvSpPr>
          <p:cNvPr id="16" name="文本框 15"/>
          <p:cNvSpPr txBox="1"/>
          <p:nvPr/>
        </p:nvSpPr>
        <p:spPr>
          <a:xfrm>
            <a:off x="4792980" y="4228465"/>
            <a:ext cx="4943475"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The dude</a:t>
            </a:r>
            <a:r>
              <a:rPr lang="en-US" altLang="zh-CN" b="1">
                <a:solidFill>
                  <a:schemeClr val="bg1"/>
                </a:solidFill>
                <a:effectLst>
                  <a:outerShdw blurRad="38100" dist="38100" dir="2700000" algn="tl">
                    <a:srgbClr val="000000">
                      <a:alpha val="43137"/>
                    </a:srgbClr>
                  </a:outerShdw>
                </a:effectLst>
              </a:rPr>
              <a:t>,</a:t>
            </a:r>
            <a:r>
              <a:rPr lang="zh-CN" altLang="en-US" b="1">
                <a:solidFill>
                  <a:schemeClr val="bg1"/>
                </a:solidFill>
                <a:effectLst>
                  <a:outerShdw blurRad="38100" dist="38100" dir="2700000" algn="tl">
                    <a:srgbClr val="000000">
                      <a:alpha val="43137"/>
                    </a:srgbClr>
                  </a:outerShdw>
                </a:effectLst>
              </a:rPr>
              <a:t> killed John and Lucy coombs</a:t>
            </a:r>
            <a:endParaRPr lang="zh-CN" altLang="en-US" b="1">
              <a:solidFill>
                <a:schemeClr val="bg1"/>
              </a:solidFill>
              <a:effectLst>
                <a:outerShdw blurRad="38100" dist="38100" dir="2700000" algn="tl">
                  <a:srgbClr val="000000">
                    <a:alpha val="43137"/>
                  </a:srgbClr>
                </a:outerShdw>
              </a:effectLst>
            </a:endParaRPr>
          </a:p>
        </p:txBody>
      </p:sp>
      <p:sp>
        <p:nvSpPr>
          <p:cNvPr id="17" name="文本框 16"/>
          <p:cNvSpPr txBox="1"/>
          <p:nvPr/>
        </p:nvSpPr>
        <p:spPr>
          <a:xfrm>
            <a:off x="1253490" y="4760595"/>
            <a:ext cx="254000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William Henry Blore</a:t>
            </a:r>
            <a:endParaRPr lang="zh-CN" altLang="en-US" b="1">
              <a:solidFill>
                <a:schemeClr val="bg1"/>
              </a:solidFill>
              <a:effectLst>
                <a:outerShdw blurRad="38100" dist="38100" dir="2700000" algn="tl">
                  <a:srgbClr val="000000">
                    <a:alpha val="43137"/>
                  </a:srgbClr>
                </a:outerShdw>
              </a:effectLst>
            </a:endParaRPr>
          </a:p>
        </p:txBody>
      </p:sp>
      <p:sp>
        <p:nvSpPr>
          <p:cNvPr id="18" name="文本框 17"/>
          <p:cNvSpPr txBox="1"/>
          <p:nvPr/>
        </p:nvSpPr>
        <p:spPr>
          <a:xfrm>
            <a:off x="4764405" y="4760595"/>
            <a:ext cx="6997065"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The detective</a:t>
            </a:r>
            <a:r>
              <a:rPr lang="en-US" altLang="zh-CN" b="1">
                <a:solidFill>
                  <a:schemeClr val="bg1"/>
                </a:solidFill>
                <a:effectLst>
                  <a:outerShdw blurRad="38100" dist="38100" dir="2700000" algn="tl">
                    <a:srgbClr val="000000">
                      <a:alpha val="43137"/>
                    </a:srgbClr>
                  </a:outerShdw>
                </a:effectLst>
              </a:rPr>
              <a:t>,</a:t>
            </a:r>
            <a:r>
              <a:rPr lang="zh-CN" altLang="en-US" b="1">
                <a:solidFill>
                  <a:schemeClr val="bg1"/>
                </a:solidFill>
                <a:effectLst>
                  <a:outerShdw blurRad="38100" dist="38100" dir="2700000" algn="tl">
                    <a:srgbClr val="000000">
                      <a:alpha val="43137"/>
                    </a:srgbClr>
                  </a:outerShdw>
                </a:effectLst>
              </a:rPr>
              <a:t> led to the death of James Stephen landau</a:t>
            </a:r>
            <a:endParaRPr lang="zh-CN" altLang="en-US" b="1">
              <a:solidFill>
                <a:schemeClr val="bg1"/>
              </a:solidFill>
              <a:effectLst>
                <a:outerShdw blurRad="38100" dist="38100" dir="2700000" algn="tl">
                  <a:srgbClr val="000000">
                    <a:alpha val="43137"/>
                  </a:srgbClr>
                </a:outerShdw>
              </a:effectLst>
            </a:endParaRPr>
          </a:p>
        </p:txBody>
      </p:sp>
      <p:sp>
        <p:nvSpPr>
          <p:cNvPr id="19" name="文本框 18"/>
          <p:cNvSpPr txBox="1"/>
          <p:nvPr/>
        </p:nvSpPr>
        <p:spPr>
          <a:xfrm>
            <a:off x="463550" y="5429250"/>
            <a:ext cx="412242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Thomas Rogers </a:t>
            </a:r>
            <a:r>
              <a:rPr lang="en-US" altLang="zh-CN" b="1">
                <a:solidFill>
                  <a:schemeClr val="bg1"/>
                </a:solidFill>
                <a:effectLst>
                  <a:outerShdw blurRad="38100" dist="38100" dir="2700000" algn="tl">
                    <a:srgbClr val="000000">
                      <a:alpha val="43137"/>
                    </a:srgbClr>
                  </a:outerShdw>
                </a:effectLst>
              </a:rPr>
              <a:t>and Ethel Rogers</a:t>
            </a:r>
            <a:endParaRPr lang="en-US" altLang="zh-CN" b="1">
              <a:solidFill>
                <a:schemeClr val="bg1"/>
              </a:solidFill>
              <a:effectLst>
                <a:outerShdw blurRad="38100" dist="38100" dir="2700000" algn="tl">
                  <a:srgbClr val="000000">
                    <a:alpha val="43137"/>
                  </a:srgbClr>
                </a:outerShdw>
              </a:effectLst>
            </a:endParaRPr>
          </a:p>
        </p:txBody>
      </p:sp>
      <p:sp>
        <p:nvSpPr>
          <p:cNvPr id="20" name="文本框 19"/>
          <p:cNvSpPr txBox="1"/>
          <p:nvPr/>
        </p:nvSpPr>
        <p:spPr>
          <a:xfrm>
            <a:off x="4792980" y="5429250"/>
            <a:ext cx="513969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The housekeeper</a:t>
            </a:r>
            <a:r>
              <a:rPr lang="en-US" altLang="zh-CN" b="1">
                <a:solidFill>
                  <a:schemeClr val="bg1"/>
                </a:solidFill>
                <a:effectLst>
                  <a:outerShdw blurRad="38100" dist="38100" dir="2700000" algn="tl">
                    <a:srgbClr val="000000">
                      <a:alpha val="43137"/>
                    </a:srgbClr>
                  </a:outerShdw>
                </a:effectLst>
              </a:rPr>
              <a:t>s,</a:t>
            </a:r>
            <a:r>
              <a:rPr lang="zh-CN" altLang="en-US" b="1">
                <a:solidFill>
                  <a:schemeClr val="bg1"/>
                </a:solidFill>
                <a:effectLst>
                  <a:outerShdw blurRad="38100" dist="38100" dir="2700000" algn="tl">
                    <a:srgbClr val="000000">
                      <a:alpha val="43137"/>
                    </a:srgbClr>
                  </a:outerShdw>
                </a:effectLst>
              </a:rPr>
              <a:t> killed Jennifer brady</a:t>
            </a:r>
            <a:endParaRPr lang="zh-CN" altLang="en-US" b="1">
              <a:solidFill>
                <a:schemeClr val="bg1"/>
              </a:solidFill>
              <a:effectLst>
                <a:outerShdw blurRad="38100" dist="38100" dir="2700000" algn="tl">
                  <a:srgbClr val="000000">
                    <a:alpha val="43137"/>
                  </a:srgbClr>
                </a:outerShdw>
              </a:effectLst>
            </a:endParaRPr>
          </a:p>
        </p:txBody>
      </p:sp>
      <p:sp>
        <p:nvSpPr>
          <p:cNvPr id="21" name="文本框 20"/>
          <p:cNvSpPr txBox="1"/>
          <p:nvPr/>
        </p:nvSpPr>
        <p:spPr>
          <a:xfrm>
            <a:off x="815975" y="6097905"/>
            <a:ext cx="3417570" cy="368300"/>
          </a:xfrm>
          <a:prstGeom prst="rect">
            <a:avLst/>
          </a:prstGeom>
          <a:noFill/>
        </p:spPr>
        <p:txBody>
          <a:bodyPr wrap="square" rtlCol="0" anchor="t">
            <a:spAutoFit/>
          </a:bodyPr>
          <a:p>
            <a:r>
              <a:rPr lang="zh-CN" altLang="en-US" b="1">
                <a:solidFill>
                  <a:schemeClr val="bg1"/>
                </a:solidFill>
                <a:effectLst>
                  <a:outerShdw blurRad="38100" dist="38100" dir="2700000" algn="tl">
                    <a:srgbClr val="000000">
                      <a:alpha val="43137"/>
                    </a:srgbClr>
                  </a:outerShdw>
                </a:effectLst>
              </a:rPr>
              <a:t>Edward George Armstrong</a:t>
            </a:r>
            <a:endParaRPr lang="zh-CN" altLang="en-US" b="1">
              <a:solidFill>
                <a:schemeClr val="bg1"/>
              </a:solidFill>
              <a:effectLst>
                <a:outerShdw blurRad="38100" dist="38100" dir="2700000" algn="tl">
                  <a:srgbClr val="000000">
                    <a:alpha val="43137"/>
                  </a:srgbClr>
                </a:outerShdw>
              </a:effectLst>
            </a:endParaRPr>
          </a:p>
        </p:txBody>
      </p:sp>
      <p:sp>
        <p:nvSpPr>
          <p:cNvPr id="22" name="文本框 21"/>
          <p:cNvSpPr txBox="1"/>
          <p:nvPr/>
        </p:nvSpPr>
        <p:spPr>
          <a:xfrm>
            <a:off x="4764405" y="6097905"/>
            <a:ext cx="7427595" cy="368300"/>
          </a:xfrm>
          <a:prstGeom prst="rect">
            <a:avLst/>
          </a:prstGeom>
          <a:noFill/>
        </p:spPr>
        <p:txBody>
          <a:bodyPr wrap="square" rtlCol="0" anchor="t">
            <a:spAutoFit/>
          </a:bodyPr>
          <a:p>
            <a:r>
              <a:rPr lang="en-US" altLang="zh-CN" b="1">
                <a:solidFill>
                  <a:schemeClr val="bg1"/>
                </a:solidFill>
                <a:effectLst>
                  <a:outerShdw blurRad="38100" dist="38100" dir="2700000" algn="tl">
                    <a:srgbClr val="000000">
                      <a:alpha val="43137"/>
                    </a:srgbClr>
                  </a:outerShdw>
                </a:effectLst>
              </a:rPr>
              <a:t>The doctor, </a:t>
            </a:r>
            <a:r>
              <a:rPr lang="zh-CN" altLang="en-US" b="1">
                <a:solidFill>
                  <a:schemeClr val="bg1"/>
                </a:solidFill>
                <a:effectLst>
                  <a:outerShdw blurRad="38100" dist="38100" dir="2700000" algn="tl">
                    <a:srgbClr val="000000">
                      <a:alpha val="43137"/>
                    </a:srgbClr>
                  </a:outerShdw>
                </a:effectLst>
              </a:rPr>
              <a:t>killed </a:t>
            </a:r>
            <a:r>
              <a:rPr lang="en-US" altLang="zh-CN" b="1">
                <a:solidFill>
                  <a:schemeClr val="bg1"/>
                </a:solidFill>
                <a:effectLst>
                  <a:outerShdw blurRad="38100" dist="38100" dir="2700000" algn="tl">
                    <a:srgbClr val="000000">
                      <a:alpha val="43137"/>
                    </a:srgbClr>
                  </a:outerShdw>
                </a:effectLst>
              </a:rPr>
              <a:t>one patient</a:t>
            </a:r>
            <a:r>
              <a:rPr lang="zh-CN" altLang="en-US" b="1">
                <a:solidFill>
                  <a:schemeClr val="bg1"/>
                </a:solidFill>
                <a:effectLst>
                  <a:outerShdw blurRad="38100" dist="38100" dir="2700000" algn="tl">
                    <a:srgbClr val="000000">
                      <a:alpha val="43137"/>
                    </a:srgbClr>
                  </a:outerShdw>
                </a:effectLst>
              </a:rPr>
              <a:t> by surgery after drinking too much</a:t>
            </a:r>
            <a:endParaRPr lang="zh-CN" altLang="en-US" b="1">
              <a:solidFill>
                <a:schemeClr val="bg1"/>
              </a:solidFill>
              <a:effectLst>
                <a:outerShdw blurRad="38100" dist="38100" dir="2700000" algn="tl">
                  <a:srgbClr val="000000">
                    <a:alpha val="43137"/>
                  </a:srgbClr>
                </a:outerShdw>
              </a:effectLst>
            </a:endParaRPr>
          </a:p>
        </p:txBody>
      </p:sp>
      <p:cxnSp>
        <p:nvCxnSpPr>
          <p:cNvPr id="23" name="直接连接符 22"/>
          <p:cNvCxnSpPr/>
          <p:nvPr/>
        </p:nvCxnSpPr>
        <p:spPr>
          <a:xfrm flipV="1">
            <a:off x="4412615" y="1011555"/>
            <a:ext cx="463550" cy="114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412615" y="1764665"/>
            <a:ext cx="39433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398645" y="2397125"/>
            <a:ext cx="39433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412615" y="3092450"/>
            <a:ext cx="39433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398645" y="3788410"/>
            <a:ext cx="39433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398645" y="4408170"/>
            <a:ext cx="39433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12615" y="4940300"/>
            <a:ext cx="39433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12615" y="5608955"/>
            <a:ext cx="39433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412615" y="6276975"/>
            <a:ext cx="39433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21970" y="864235"/>
            <a:ext cx="4678045" cy="922020"/>
          </a:xfrm>
          <a:prstGeom prst="rect">
            <a:avLst/>
          </a:prstGeom>
          <a:noFill/>
        </p:spPr>
        <p:txBody>
          <a:bodyPr wrap="square" rtlCol="0" anchor="t">
            <a:spAutoFit/>
          </a:bodyPr>
          <a:p>
            <a:r>
              <a:rPr lang="en-US" altLang="zh-CN" sz="5400" b="1">
                <a:solidFill>
                  <a:schemeClr val="bg1"/>
                </a:solidFill>
                <a:effectLst>
                  <a:outerShdw blurRad="38100" dist="38100" dir="2700000" algn="tl">
                    <a:srgbClr val="000000">
                      <a:alpha val="43137"/>
                    </a:srgbClr>
                  </a:outerShdw>
                </a:effectLst>
              </a:rPr>
              <a:t>M</a:t>
            </a:r>
            <a:r>
              <a:rPr lang="zh-CN" altLang="en-US" sz="5400" b="1">
                <a:solidFill>
                  <a:schemeClr val="bg1"/>
                </a:solidFill>
                <a:effectLst>
                  <a:outerShdw blurRad="38100" dist="38100" dir="2700000" algn="tl">
                    <a:srgbClr val="000000">
                      <a:alpha val="43137"/>
                    </a:srgbClr>
                  </a:outerShdw>
                </a:effectLst>
              </a:rPr>
              <a:t>etaphors</a:t>
            </a:r>
            <a:endParaRPr lang="zh-CN" altLang="en-US" sz="5400" b="1">
              <a:solidFill>
                <a:schemeClr val="bg1"/>
              </a:solidFill>
              <a:effectLst>
                <a:outerShdw blurRad="38100" dist="38100" dir="2700000" algn="tl">
                  <a:srgbClr val="000000">
                    <a:alpha val="43137"/>
                  </a:srgbClr>
                </a:outerShdw>
              </a:effectLst>
            </a:endParaRPr>
          </a:p>
        </p:txBody>
      </p:sp>
      <p:sp>
        <p:nvSpPr>
          <p:cNvPr id="6" name="文本框 5"/>
          <p:cNvSpPr txBox="1"/>
          <p:nvPr/>
        </p:nvSpPr>
        <p:spPr>
          <a:xfrm>
            <a:off x="1625600" y="2195830"/>
            <a:ext cx="8500110" cy="2676525"/>
          </a:xfrm>
          <a:prstGeom prst="rect">
            <a:avLst/>
          </a:prstGeom>
          <a:noFill/>
        </p:spPr>
        <p:txBody>
          <a:bodyPr wrap="square" rtlCol="0" anchor="t">
            <a:spAutoFit/>
          </a:bodyPr>
          <a:p>
            <a:pPr algn="just"/>
            <a:r>
              <a:rPr lang="zh-CN" altLang="en-US" sz="2800" b="1">
                <a:solidFill>
                  <a:schemeClr val="bg1"/>
                </a:solidFill>
                <a:effectLst>
                  <a:outerShdw blurRad="38100" dist="38100" dir="2700000" algn="tl">
                    <a:srgbClr val="000000">
                      <a:alpha val="43137"/>
                    </a:srgbClr>
                  </a:outerShdw>
                </a:effectLst>
              </a:rPr>
              <a:t>U·N·0 is a name full of Christian meaning, which represents an unknown number. Seemingly mischievous murder case insinuates the fact that innocent people are wronged and sinners are not punished in real life, and endows a profound connotation of judgment</a:t>
            </a:r>
            <a:r>
              <a:rPr lang="en-US" altLang="zh-CN" sz="2800" b="1">
                <a:solidFill>
                  <a:schemeClr val="bg1"/>
                </a:solidFill>
                <a:effectLst>
                  <a:outerShdw blurRad="38100" dist="38100" dir="2700000" algn="tl">
                    <a:srgbClr val="000000">
                      <a:alpha val="43137"/>
                    </a:srgbClr>
                  </a:outerShdw>
                </a:effectLst>
              </a:rPr>
              <a:t>.</a:t>
            </a:r>
            <a:endParaRPr lang="en-US" altLang="zh-CN" sz="2800" b="1">
              <a:solidFill>
                <a:schemeClr val="bg1"/>
              </a:solidFill>
              <a:effectLst>
                <a:outerShdw blurRad="38100" dist="38100" dir="2700000" algn="tl">
                  <a:srgbClr val="000000">
                    <a:alpha val="43137"/>
                  </a:srgbClr>
                </a:outerShdw>
              </a:effectLst>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77190" y="1038860"/>
            <a:ext cx="7299325" cy="768350"/>
          </a:xfrm>
          <a:prstGeom prst="rect">
            <a:avLst/>
          </a:prstGeom>
          <a:noFill/>
        </p:spPr>
        <p:txBody>
          <a:bodyPr wrap="square" rtlCol="0" anchor="t">
            <a:spAutoFit/>
          </a:bodyPr>
          <a:p>
            <a:pPr algn="just"/>
            <a:r>
              <a:rPr sz="4400" b="1">
                <a:solidFill>
                  <a:schemeClr val="bg1"/>
                </a:solidFill>
                <a:effectLst>
                  <a:outerShdw blurRad="38100" dist="38100" dir="2700000" algn="tl">
                    <a:srgbClr val="000000">
                      <a:alpha val="43137"/>
                    </a:srgbClr>
                  </a:outerShdw>
                </a:effectLst>
              </a:rPr>
              <a:t>Personality and values</a:t>
            </a:r>
            <a:endParaRPr sz="4400" b="1">
              <a:solidFill>
                <a:schemeClr val="bg1"/>
              </a:solidFill>
              <a:effectLst>
                <a:outerShdw blurRad="38100" dist="38100" dir="2700000" algn="tl">
                  <a:srgbClr val="000000">
                    <a:alpha val="43137"/>
                  </a:srgbClr>
                </a:outerShdw>
              </a:effectLst>
            </a:endParaRPr>
          </a:p>
        </p:txBody>
      </p:sp>
      <p:sp>
        <p:nvSpPr>
          <p:cNvPr id="6" name="文本框 5"/>
          <p:cNvSpPr txBox="1"/>
          <p:nvPr/>
        </p:nvSpPr>
        <p:spPr>
          <a:xfrm>
            <a:off x="1821180" y="2459990"/>
            <a:ext cx="8549005" cy="1938020"/>
          </a:xfrm>
          <a:prstGeom prst="rect">
            <a:avLst/>
          </a:prstGeom>
          <a:noFill/>
        </p:spPr>
        <p:txBody>
          <a:bodyPr wrap="square" rtlCol="0" anchor="t">
            <a:spAutoFit/>
          </a:bodyPr>
          <a:p>
            <a:pPr algn="just"/>
            <a:r>
              <a:rPr lang="zh-CN" altLang="en-US" sz="2400" b="1">
                <a:solidFill>
                  <a:schemeClr val="bg1"/>
                </a:solidFill>
                <a:effectLst>
                  <a:outerShdw blurRad="38100" dist="38100" dir="2700000" algn="tl">
                    <a:srgbClr val="000000">
                      <a:alpha val="43137"/>
                    </a:srgbClr>
                  </a:outerShdw>
                </a:effectLst>
              </a:rPr>
              <a:t>On the same subject the reader sees the dignity and obstinacy of miss brent, the romance and fear of vera, the sophistication of walgrave, the cynicism of Lombard, the wariness of Armstrong, and Rogers' almost obsessive pursuit of order.</a:t>
            </a:r>
            <a:endParaRPr lang="zh-CN" altLang="en-US" sz="2400" b="1">
              <a:solidFill>
                <a:schemeClr val="bg1"/>
              </a:solidFill>
              <a:effectLst>
                <a:outerShdw blurRad="38100" dist="38100" dir="2700000" algn="tl">
                  <a:srgbClr val="000000">
                    <a:alpha val="43137"/>
                  </a:srgbClr>
                </a:outerShdw>
              </a:effectLst>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2423"/>
        </a:solidFill>
        <a:effectLst/>
      </p:bgPr>
    </p:bg>
    <p:spTree>
      <p:nvGrpSpPr>
        <p:cNvPr id="1" name=""/>
        <p:cNvGrpSpPr/>
        <p:nvPr/>
      </p:nvGrpSpPr>
      <p:grpSpPr>
        <a:xfrm>
          <a:off x="0" y="0"/>
          <a:ext cx="0" cy="0"/>
          <a:chOff x="0" y="0"/>
          <a:chExt cx="0" cy="0"/>
        </a:xfrm>
      </p:grpSpPr>
      <p:sp>
        <p:nvSpPr>
          <p:cNvPr id="21" name="矩形 20"/>
          <p:cNvSpPr/>
          <p:nvPr>
            <p:custDataLst>
              <p:tags r:id="rId1"/>
            </p:custDataLst>
          </p:nvPr>
        </p:nvSpPr>
        <p:spPr>
          <a:xfrm>
            <a:off x="1278890" y="1597660"/>
            <a:ext cx="1678305" cy="132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8000" spc="100" dirty="0">
                <a:solidFill>
                  <a:schemeClr val="accent1"/>
                </a:solidFill>
                <a:uFillTx/>
                <a:latin typeface="Arial" panose="020B0604020202020204" pitchFamily="34" charset="0"/>
                <a:ea typeface="汉仪旗黑-85S" panose="00020600040101010101" pitchFamily="18" charset="-122"/>
                <a:cs typeface="Arial" panose="020B0604020202020204" pitchFamily="34" charset="0"/>
                <a:sym typeface="+mn-lt"/>
              </a:rPr>
              <a:t>03.</a:t>
            </a:r>
            <a:endParaRPr lang="en-US" altLang="zh-CN" sz="8000" spc="100" dirty="0">
              <a:solidFill>
                <a:schemeClr val="accent1"/>
              </a:solidFill>
              <a:uFillTx/>
              <a:latin typeface="Arial" panose="020B0604020202020204" pitchFamily="34" charset="0"/>
              <a:ea typeface="汉仪旗黑-85S" panose="00020600040101010101" pitchFamily="18" charset="-122"/>
              <a:cs typeface="Arial" panose="020B0604020202020204" pitchFamily="34" charset="0"/>
              <a:sym typeface="+mn-lt"/>
            </a:endParaRPr>
          </a:p>
        </p:txBody>
      </p:sp>
      <p:sp>
        <p:nvSpPr>
          <p:cNvPr id="4" name="文本框 3"/>
          <p:cNvSpPr txBox="1"/>
          <p:nvPr>
            <p:custDataLst>
              <p:tags r:id="rId2"/>
            </p:custDataLst>
          </p:nvPr>
        </p:nvSpPr>
        <p:spPr>
          <a:xfrm>
            <a:off x="7714275" y="2919599"/>
            <a:ext cx="3297600" cy="1015200"/>
          </a:xfrm>
          <a:prstGeom prst="rect">
            <a:avLst/>
          </a:prstGeom>
        </p:spPr>
        <p:txBody>
          <a:bodyPr vert="horz" lIns="90000" tIns="46800" rIns="90000" bIns="46800" rtlCol="0" anchor="ctr">
            <a:noAutofit/>
          </a:bodyPr>
          <a:lstStyle>
            <a:lvl1pPr indent="0" algn="ctr" fontAlgn="auto">
              <a:lnSpc>
                <a:spcPct val="120000"/>
              </a:lnSpc>
              <a:spcBef>
                <a:spcPts val="0"/>
              </a:spcBef>
              <a:spcAft>
                <a:spcPts val="1000"/>
              </a:spcAft>
              <a:buFont typeface="Arial" panose="020B0604020202020204" pitchFamily="34" charset="0"/>
              <a:buNone/>
              <a:defRPr sz="4400" b="1" u="none" strike="noStrike" cap="none" spc="150" normalizeH="0" baseline="0">
                <a:solidFill>
                  <a:schemeClr val="bg1"/>
                </a:solidFill>
                <a:uFillTx/>
                <a:latin typeface="汉仪旗黑-85S" panose="00020600040101010101" pitchFamily="18" charset="-122"/>
                <a:ea typeface="汉仪旗黑-85S" panose="00020600040101010101" pitchFamily="18" charset="-122"/>
              </a:defRPr>
            </a:lvl1pPr>
            <a:lvl2pPr marL="685800" indent="-228600" fontAlgn="auto">
              <a:lnSpc>
                <a:spcPct val="120000"/>
              </a:lnSpc>
              <a:spcBef>
                <a:spcPts val="0"/>
              </a:spcBef>
              <a:spcAft>
                <a:spcPts val="1000"/>
              </a:spcAft>
              <a:buFont typeface="Arial" panose="020B0604020202020204" pitchFamily="34" charset="0"/>
              <a:buChar char="•"/>
              <a:tabLst>
                <a:tab pos="1609725" algn="l"/>
              </a:tabLst>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1143000" indent="-228600" fontAlgn="auto">
              <a:lnSpc>
                <a:spcPct val="120000"/>
              </a:lnSpc>
              <a:spcBef>
                <a:spcPts val="0"/>
              </a:spcBef>
              <a:spcAft>
                <a:spcPts val="1000"/>
              </a:spcAft>
              <a:buFont typeface="Arial" panose="020B0604020202020204" pitchFamily="34" charset="0"/>
              <a:buChar char="•"/>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600200" indent="-228600" fontAlgn="auto">
              <a:lnSpc>
                <a:spcPct val="120000"/>
              </a:lnSpc>
              <a:spcBef>
                <a:spcPts val="0"/>
              </a:spcBef>
              <a:spcAft>
                <a:spcPts val="1000"/>
              </a:spcAft>
              <a:buFont typeface="Arial" panose="020B0604020202020204" pitchFamily="34" charset="0"/>
              <a:buChar char="•"/>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2057400" indent="-228600" fontAlgn="auto">
              <a:lnSpc>
                <a:spcPct val="120000"/>
              </a:lnSpc>
              <a:spcBef>
                <a:spcPts val="0"/>
              </a:spcBef>
              <a:spcAft>
                <a:spcPts val="1000"/>
              </a:spcAft>
              <a:buFont typeface="Arial" panose="020B0604020202020204" pitchFamily="34" charset="0"/>
              <a:buChar char="•"/>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t>PART 3</a:t>
            </a:r>
            <a:endParaRPr lang="zh-CN" altLang="en-US"/>
          </a:p>
        </p:txBody>
      </p:sp>
      <p:sp>
        <p:nvSpPr>
          <p:cNvPr id="29" name="矩形 28" descr="e7d195523061f1c0cef09ac28eaae964ec9988a5cce77c8b8C1E4685C6E6B40CD7615480512384A61EE159C6FE0045D14B61E85D0A95589D558B81FFC809322ACC20DC2254D928200A3EA0841B8B1814D46540F92FDE0CC7D2E4FED8FEEFC6C9A68F4EFD8E967F607C3A4874F08B710D4B9EDAF2198A37174DB562817F68A467C4A8AF4E469EC69C"/>
          <p:cNvSpPr/>
          <p:nvPr>
            <p:custDataLst>
              <p:tags r:id="rId3"/>
            </p:custDataLst>
          </p:nvPr>
        </p:nvSpPr>
        <p:spPr>
          <a:xfrm>
            <a:off x="1399540" y="3046730"/>
            <a:ext cx="2793365" cy="1256636"/>
          </a:xfrm>
          <a:prstGeom prst="rect">
            <a:avLst/>
          </a:prstGeom>
          <a:ln>
            <a:noFill/>
          </a:ln>
        </p:spPr>
        <p:txBody>
          <a:bodyPr wrap="square" lIns="90000" tIns="46800" rIns="90000" bIns="0">
            <a:noAutofit/>
          </a:bodyPr>
          <a:p>
            <a:pPr>
              <a:lnSpc>
                <a:spcPct val="120000"/>
              </a:lnSpc>
            </a:pPr>
            <a:r>
              <a:rPr lang="en-US" altLang="zh-CN" sz="4400" b="1" spc="200" dirty="0">
                <a:solidFill>
                  <a:schemeClr val="bg1"/>
                </a:solidFill>
                <a:latin typeface="+mj-ea"/>
                <a:ea typeface="+mj-ea"/>
                <a:cs typeface="+mn-ea"/>
                <a:sym typeface="+mn-lt"/>
              </a:rPr>
              <a:t>The End</a:t>
            </a:r>
            <a:endParaRPr lang="en-US" altLang="zh-CN" sz="4400" b="1" spc="200" dirty="0">
              <a:solidFill>
                <a:schemeClr val="bg1"/>
              </a:solidFill>
              <a:latin typeface="+mj-ea"/>
              <a:ea typeface="+mj-ea"/>
              <a:cs typeface="+mn-ea"/>
              <a:sym typeface="+mn-lt"/>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34465" y="1536700"/>
            <a:ext cx="9322435" cy="3784600"/>
          </a:xfrm>
          <a:prstGeom prst="rect">
            <a:avLst/>
          </a:prstGeom>
          <a:noFill/>
        </p:spPr>
        <p:txBody>
          <a:bodyPr wrap="square" rtlCol="0" anchor="t">
            <a:spAutoFit/>
          </a:bodyPr>
          <a:p>
            <a:pPr algn="just"/>
            <a:r>
              <a:rPr lang="en-US" altLang="zh-CN" sz="2400" b="1">
                <a:solidFill>
                  <a:schemeClr val="bg1"/>
                </a:solidFill>
                <a:effectLst>
                  <a:outerShdw blurRad="38100" dist="38100" dir="2700000" algn="tl">
                    <a:srgbClr val="000000">
                      <a:alpha val="43137"/>
                    </a:srgbClr>
                  </a:outerShdw>
                </a:effectLst>
              </a:rPr>
              <a:t>    </a:t>
            </a:r>
            <a:r>
              <a:rPr lang="zh-CN" altLang="en-US" sz="2400" b="1">
                <a:solidFill>
                  <a:schemeClr val="bg1"/>
                </a:solidFill>
                <a:effectLst>
                  <a:outerShdw blurRad="38100" dist="38100" dir="2700000" algn="tl">
                    <a:srgbClr val="000000">
                      <a:alpha val="43137"/>
                    </a:srgbClr>
                  </a:outerShdw>
                </a:effectLst>
              </a:rPr>
              <a:t>Through characterization, Agatha, on the one hand, reveals the true face of human greed, selfishness and guilt, and reflects the reality that victims are suffering from injustice and have no place to appeal, thus fulfilling the literary mission of "literature reflects life" and "literature is human studies". On the other hand, it also expresses the realistic appeal for the harmonious development of ethics and law, and practices the social function of "literature purifying the soul". In these two senses, her works are not only popular, but also serious and full of social connotation.</a:t>
            </a:r>
            <a:endParaRPr lang="zh-CN" altLang="en-US" sz="2400" b="1">
              <a:solidFill>
                <a:schemeClr val="bg1"/>
              </a:solidFill>
              <a:effectLst>
                <a:outerShdw blurRad="38100" dist="38100" dir="2700000" algn="tl">
                  <a:srgbClr val="000000">
                    <a:alpha val="43137"/>
                  </a:srgbClr>
                </a:outerShdw>
              </a:effectLst>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2423"/>
        </a:solidFill>
        <a:effectLst/>
      </p:bgPr>
    </p:bg>
    <p:spTree>
      <p:nvGrpSpPr>
        <p:cNvPr id="1" name=""/>
        <p:cNvGrpSpPr/>
        <p:nvPr/>
      </p:nvGrpSpPr>
      <p:grpSpPr>
        <a:xfrm>
          <a:off x="0" y="0"/>
          <a:ext cx="0" cy="0"/>
          <a:chOff x="0" y="0"/>
          <a:chExt cx="0" cy="0"/>
        </a:xfrm>
      </p:grpSpPr>
      <p:sp>
        <p:nvSpPr>
          <p:cNvPr id="5" name="文本占位符 4"/>
          <p:cNvSpPr>
            <a:spLocks noGrp="1"/>
          </p:cNvSpPr>
          <p:nvPr>
            <p:ph type="body" sz="quarter" idx="13"/>
            <p:custDataLst>
              <p:tags r:id="rId1"/>
            </p:custDataLst>
          </p:nvPr>
        </p:nvSpPr>
        <p:spPr>
          <a:xfrm>
            <a:off x="2599690" y="2109470"/>
            <a:ext cx="6738620" cy="1743075"/>
          </a:xfrm>
        </p:spPr>
        <p:txBody>
          <a:bodyPr>
            <a:noAutofit/>
          </a:bodyPr>
          <a:lstStyle/>
          <a:p>
            <a:r>
              <a:rPr lang="en-US" altLang="zh-CN" sz="6600" b="1" dirty="0">
                <a:effectLst>
                  <a:outerShdw blurRad="38100" dist="38100" dir="2700000" algn="tl">
                    <a:srgbClr val="000000">
                      <a:alpha val="43137"/>
                    </a:srgbClr>
                  </a:outerShdw>
                </a:effectLst>
              </a:rPr>
              <a:t>Thanks for watching.</a:t>
            </a:r>
            <a:endParaRPr lang="en-US" altLang="zh-CN" sz="6600" b="1" dirty="0">
              <a:effectLst>
                <a:outerShdw blurRad="38100" dist="38100" dir="2700000" algn="tl">
                  <a:srgbClr val="000000">
                    <a:alpha val="43137"/>
                  </a:srgbClr>
                </a:outerShdw>
              </a:effectLs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da0329e034364379b54ec7d1d8259dd4_th"/>
          <p:cNvPicPr>
            <a:picLocks noChangeAspect="1"/>
          </p:cNvPicPr>
          <p:nvPr/>
        </p:nvPicPr>
        <p:blipFill>
          <a:blip r:embed="rId1"/>
          <a:stretch>
            <a:fillRect/>
          </a:stretch>
        </p:blipFill>
        <p:spPr>
          <a:xfrm>
            <a:off x="3573780" y="1377950"/>
            <a:ext cx="3049905" cy="4067175"/>
          </a:xfrm>
          <a:prstGeom prst="rect">
            <a:avLst/>
          </a:prstGeom>
        </p:spPr>
      </p:pic>
      <p:sp>
        <p:nvSpPr>
          <p:cNvPr id="8" name="文本框 7"/>
          <p:cNvSpPr txBox="1"/>
          <p:nvPr/>
        </p:nvSpPr>
        <p:spPr>
          <a:xfrm>
            <a:off x="7134860" y="3755390"/>
            <a:ext cx="4542790" cy="583565"/>
          </a:xfrm>
          <a:prstGeom prst="rect">
            <a:avLst/>
          </a:prstGeom>
          <a:noFill/>
        </p:spPr>
        <p:txBody>
          <a:bodyPr wrap="none" rtlCol="0">
            <a:spAutoFit/>
          </a:bodyPr>
          <a:p>
            <a:pPr algn="l"/>
            <a:r>
              <a:rPr lang="en-US" altLang="zh-CN" sz="3200">
                <a:solidFill>
                  <a:schemeClr val="bg1"/>
                </a:solidFill>
              </a:rPr>
              <a:t>Style:Suspense,Mystery</a:t>
            </a:r>
            <a:endParaRPr lang="en-US" altLang="zh-CN" sz="3200">
              <a:solidFill>
                <a:schemeClr val="bg1"/>
              </a:solidFill>
            </a:endParaRPr>
          </a:p>
        </p:txBody>
      </p:sp>
      <p:sp>
        <p:nvSpPr>
          <p:cNvPr id="9" name="文本框 8"/>
          <p:cNvSpPr txBox="1"/>
          <p:nvPr/>
        </p:nvSpPr>
        <p:spPr>
          <a:xfrm>
            <a:off x="7134860" y="2513330"/>
            <a:ext cx="4272280" cy="583565"/>
          </a:xfrm>
          <a:prstGeom prst="rect">
            <a:avLst/>
          </a:prstGeom>
          <a:noFill/>
        </p:spPr>
        <p:txBody>
          <a:bodyPr wrap="none" rtlCol="0">
            <a:spAutoFit/>
          </a:bodyPr>
          <a:p>
            <a:pPr algn="l"/>
            <a:r>
              <a:rPr lang="en-US" altLang="zh-CN" sz="3200">
                <a:solidFill>
                  <a:schemeClr val="bg1"/>
                </a:solidFill>
              </a:rPr>
              <a:t>Author:Agatha Christie</a:t>
            </a:r>
            <a:endParaRPr lang="en-US" altLang="zh-CN" sz="3200">
              <a:solidFill>
                <a:schemeClr val="bg1"/>
              </a:solidFill>
            </a:endParaRPr>
          </a:p>
        </p:txBody>
      </p:sp>
      <p:sp>
        <p:nvSpPr>
          <p:cNvPr id="10" name="文本框 9"/>
          <p:cNvSpPr txBox="1"/>
          <p:nvPr/>
        </p:nvSpPr>
        <p:spPr>
          <a:xfrm>
            <a:off x="7134860" y="1437005"/>
            <a:ext cx="4708525" cy="1076325"/>
          </a:xfrm>
          <a:prstGeom prst="rect">
            <a:avLst/>
          </a:prstGeom>
          <a:noFill/>
        </p:spPr>
        <p:txBody>
          <a:bodyPr wrap="none" rtlCol="0">
            <a:spAutoFit/>
          </a:bodyPr>
          <a:p>
            <a:pPr algn="l"/>
            <a:r>
              <a:rPr lang="en-US" altLang="zh-CN" sz="3200">
                <a:solidFill>
                  <a:schemeClr val="bg1"/>
                </a:solidFill>
              </a:rPr>
              <a:t>Name:</a:t>
            </a:r>
            <a:r>
              <a:rPr lang="zh-CN" altLang="en-US" sz="3200">
                <a:solidFill>
                  <a:schemeClr val="bg1"/>
                </a:solidFill>
              </a:rPr>
              <a:t>《</a:t>
            </a:r>
            <a:r>
              <a:rPr lang="en-US" altLang="zh-CN" sz="3200">
                <a:solidFill>
                  <a:schemeClr val="bg1"/>
                </a:solidFill>
              </a:rPr>
              <a:t>And Then There </a:t>
            </a:r>
            <a:endParaRPr lang="en-US" altLang="zh-CN" sz="3200">
              <a:solidFill>
                <a:schemeClr val="bg1"/>
              </a:solidFill>
            </a:endParaRPr>
          </a:p>
          <a:p>
            <a:pPr algn="l"/>
            <a:r>
              <a:rPr lang="en-US" altLang="zh-CN" sz="3200">
                <a:solidFill>
                  <a:schemeClr val="bg1"/>
                </a:solidFill>
              </a:rPr>
              <a:t>           Were None</a:t>
            </a:r>
            <a:r>
              <a:rPr lang="zh-CN" altLang="en-US" sz="3200">
                <a:solidFill>
                  <a:schemeClr val="bg1"/>
                </a:solidFill>
              </a:rPr>
              <a:t>》</a:t>
            </a:r>
            <a:endParaRPr lang="zh-CN" altLang="en-US" sz="3200">
              <a:solidFill>
                <a:schemeClr val="bg1"/>
              </a:solidFill>
            </a:endParaRPr>
          </a:p>
        </p:txBody>
      </p:sp>
      <p:sp>
        <p:nvSpPr>
          <p:cNvPr id="11" name="文本框 10"/>
          <p:cNvSpPr txBox="1"/>
          <p:nvPr/>
        </p:nvSpPr>
        <p:spPr>
          <a:xfrm>
            <a:off x="7134860" y="3171825"/>
            <a:ext cx="2087880" cy="583565"/>
          </a:xfrm>
          <a:prstGeom prst="rect">
            <a:avLst/>
          </a:prstGeom>
          <a:noFill/>
        </p:spPr>
        <p:txBody>
          <a:bodyPr wrap="none" rtlCol="0">
            <a:spAutoFit/>
          </a:bodyPr>
          <a:p>
            <a:pPr algn="l"/>
            <a:r>
              <a:rPr lang="en-US" altLang="zh-CN" sz="3200">
                <a:solidFill>
                  <a:schemeClr val="bg1"/>
                </a:solidFill>
              </a:rPr>
              <a:t>Time:1939</a:t>
            </a:r>
            <a:endParaRPr lang="en-US" altLang="zh-CN" sz="3200">
              <a:solidFill>
                <a:schemeClr val="bg1"/>
              </a:solidFill>
            </a:endParaRPr>
          </a:p>
        </p:txBody>
      </p:sp>
      <p:sp>
        <p:nvSpPr>
          <p:cNvPr id="12" name="文本框 11"/>
          <p:cNvSpPr txBox="1"/>
          <p:nvPr/>
        </p:nvSpPr>
        <p:spPr>
          <a:xfrm>
            <a:off x="9354185" y="1861185"/>
            <a:ext cx="309880" cy="368300"/>
          </a:xfrm>
          <a:prstGeom prst="rect">
            <a:avLst/>
          </a:prstGeom>
          <a:noFill/>
        </p:spPr>
        <p:txBody>
          <a:bodyPr wrap="none" rtlCol="0">
            <a:spAutoFit/>
          </a:bodyPr>
          <a:p>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4543020" y="4176215"/>
            <a:ext cx="885700" cy="728226"/>
          </a:xfrm>
          <a:prstGeom prst="rect">
            <a:avLst/>
          </a:prstGeom>
          <a:noFill/>
        </p:spPr>
        <p:txBody>
          <a:bodyPr wrap="square">
            <a:normAutofit fontScale="90000"/>
          </a:bodyPr>
          <a:lstStyle/>
          <a:p>
            <a:r>
              <a:rPr lang="en-US" altLang="zh-CN" sz="4000" b="1" spc="200" dirty="0">
                <a:solidFill>
                  <a:schemeClr val="accent1"/>
                </a:solidFill>
                <a:uFillTx/>
                <a:latin typeface="Arial" panose="020B0604020202020204" pitchFamily="34" charset="0"/>
                <a:ea typeface="微软雅黑" panose="020B0503020204020204" charset="-122"/>
                <a:cs typeface="+mn-ea"/>
                <a:sym typeface="+mn-lt"/>
              </a:rPr>
              <a:t>03.</a:t>
            </a:r>
            <a:endParaRPr lang="en-US" altLang="zh-CN" sz="4000" b="1" spc="200" dirty="0">
              <a:solidFill>
                <a:schemeClr val="accent1"/>
              </a:solidFill>
              <a:uFillTx/>
              <a:latin typeface="Arial" panose="020B0604020202020204" pitchFamily="34" charset="0"/>
              <a:ea typeface="微软雅黑" panose="020B0503020204020204" charset="-122"/>
              <a:cs typeface="+mn-ea"/>
              <a:sym typeface="+mn-lt"/>
            </a:endParaRPr>
          </a:p>
        </p:txBody>
      </p:sp>
      <p:sp>
        <p:nvSpPr>
          <p:cNvPr id="21" name="矩形 20" descr="e7d195523061f1c0cef09ac28eaae964ec9988a5cce77c8b8C1E4685C6E6B40CD7615480512384A61EE159C6FE0045D14B61E85D0A95589D558B81FFC809322ACC20DC2254D928200A3EA0841B8B1814D46540F92FDE0CC7D2E4FED8FEEFC6C9A68F4EFD8E967F607C3A4874F08B710D4B9EDAF2198A37174DB562817F68A467C4A8AF4E469EC69C"/>
          <p:cNvSpPr/>
          <p:nvPr>
            <p:custDataLst>
              <p:tags r:id="rId2"/>
            </p:custDataLst>
          </p:nvPr>
        </p:nvSpPr>
        <p:spPr>
          <a:xfrm>
            <a:off x="5583197" y="4176546"/>
            <a:ext cx="2517716" cy="370937"/>
          </a:xfrm>
          <a:prstGeom prst="rect">
            <a:avLst/>
          </a:prstGeom>
          <a:ln>
            <a:noFill/>
          </a:ln>
        </p:spPr>
        <p:txBody>
          <a:bodyPr wrap="square" lIns="90000" tIns="46800" rIns="90000" bIns="0">
            <a:noAutofit/>
          </a:bodyPr>
          <a:lstStyle/>
          <a:p>
            <a:pPr>
              <a:lnSpc>
                <a:spcPct val="120000"/>
              </a:lnSpc>
            </a:pPr>
            <a:r>
              <a:rPr lang="en-US" altLang="zh-CN" sz="2800" b="1" spc="200" dirty="0">
                <a:solidFill>
                  <a:schemeClr val="bg1"/>
                </a:solidFill>
                <a:latin typeface="Arial" panose="020B0604020202020204" pitchFamily="34" charset="0"/>
                <a:ea typeface="微软雅黑" panose="020B0503020204020204" charset="-122"/>
                <a:cs typeface="+mn-ea"/>
                <a:sym typeface="+mn-lt"/>
              </a:rPr>
              <a:t>The End</a:t>
            </a:r>
            <a:endParaRPr lang="en-US" altLang="zh-CN" sz="2800" b="1" spc="200" dirty="0">
              <a:solidFill>
                <a:schemeClr val="bg1"/>
              </a:solidFill>
              <a:latin typeface="Arial" panose="020B0604020202020204" pitchFamily="34" charset="0"/>
              <a:ea typeface="微软雅黑" panose="020B0503020204020204" charset="-122"/>
              <a:cs typeface="+mn-ea"/>
              <a:sym typeface="+mn-lt"/>
            </a:endParaRPr>
          </a:p>
        </p:txBody>
      </p:sp>
      <p:sp>
        <p:nvSpPr>
          <p:cNvPr id="12" name="矩形 11"/>
          <p:cNvSpPr/>
          <p:nvPr>
            <p:custDataLst>
              <p:tags r:id="rId3"/>
            </p:custDataLst>
          </p:nvPr>
        </p:nvSpPr>
        <p:spPr>
          <a:xfrm>
            <a:off x="4542597" y="1525694"/>
            <a:ext cx="885700" cy="728226"/>
          </a:xfrm>
          <a:prstGeom prst="rect">
            <a:avLst/>
          </a:prstGeom>
          <a:noFill/>
        </p:spPr>
        <p:txBody>
          <a:bodyPr wrap="square">
            <a:normAutofit fontScale="90000"/>
          </a:bodyPr>
          <a:lstStyle/>
          <a:p>
            <a:r>
              <a:rPr lang="en-US" altLang="zh-CN" sz="4000" b="1" spc="200" dirty="0">
                <a:solidFill>
                  <a:schemeClr val="accent1"/>
                </a:solidFill>
                <a:uFillTx/>
                <a:latin typeface="Arial" panose="020B0604020202020204" pitchFamily="34" charset="0"/>
                <a:ea typeface="微软雅黑" panose="020B0503020204020204" charset="-122"/>
                <a:cs typeface="+mn-ea"/>
                <a:sym typeface="+mn-lt"/>
              </a:rPr>
              <a:t>01.</a:t>
            </a:r>
            <a:endParaRPr lang="en-US" altLang="zh-CN" sz="4000" b="1" spc="200" dirty="0">
              <a:solidFill>
                <a:schemeClr val="accent1"/>
              </a:solidFill>
              <a:uFillTx/>
              <a:latin typeface="Arial" panose="020B0604020202020204" pitchFamily="34" charset="0"/>
              <a:ea typeface="微软雅黑" panose="020B0503020204020204" charset="-122"/>
              <a:cs typeface="+mn-ea"/>
              <a:sym typeface="+mn-lt"/>
            </a:endParaRPr>
          </a:p>
        </p:txBody>
      </p:sp>
      <p:sp>
        <p:nvSpPr>
          <p:cNvPr id="13" name="矩形 12" descr="e7d195523061f1c0cef09ac28eaae964ec9988a5cce77c8b8C1E4685C6E6B40CD7615480512384A61EE159C6FE0045D14B61E85D0A95589D558B81FFC809322ACC20DC2254D928200A3EA0841B8B1814D46540F92FDE0CC7D2E4FED8FEEFC6C9A68F4EFD8E967F607C3A4874F08B710D4B9EDAF2198A37174DB562817F68A467C4A8AF4E469EC69C"/>
          <p:cNvSpPr/>
          <p:nvPr>
            <p:custDataLst>
              <p:tags r:id="rId4"/>
            </p:custDataLst>
          </p:nvPr>
        </p:nvSpPr>
        <p:spPr>
          <a:xfrm>
            <a:off x="5582920" y="1525905"/>
            <a:ext cx="4400550" cy="416560"/>
          </a:xfrm>
          <a:prstGeom prst="rect">
            <a:avLst/>
          </a:prstGeom>
          <a:ln>
            <a:noFill/>
          </a:ln>
        </p:spPr>
        <p:txBody>
          <a:bodyPr wrap="square" lIns="90000" tIns="46800" rIns="90000" bIns="0"/>
          <a:lstStyle/>
          <a:p>
            <a:pPr>
              <a:lnSpc>
                <a:spcPct val="120000"/>
              </a:lnSpc>
            </a:pPr>
            <a:r>
              <a:rPr lang="en-US" altLang="zh-CN" sz="2800" b="1" spc="200" dirty="0">
                <a:solidFill>
                  <a:schemeClr val="bg1"/>
                </a:solidFill>
                <a:latin typeface="Arial" panose="020B0604020202020204" pitchFamily="34" charset="0"/>
                <a:ea typeface="微软雅黑" panose="020B0503020204020204" charset="-122"/>
                <a:cs typeface="+mn-ea"/>
                <a:sym typeface="+mn-lt"/>
              </a:rPr>
              <a:t>A</a:t>
            </a:r>
            <a:r>
              <a:rPr lang="zh-CN" altLang="en-US" sz="2800" b="1" spc="200" dirty="0">
                <a:solidFill>
                  <a:schemeClr val="bg1"/>
                </a:solidFill>
                <a:latin typeface="Arial" panose="020B0604020202020204" pitchFamily="34" charset="0"/>
                <a:ea typeface="微软雅黑" panose="020B0503020204020204" charset="-122"/>
                <a:cs typeface="+mn-ea"/>
                <a:sym typeface="+mn-lt"/>
              </a:rPr>
              <a:t>uthor </a:t>
            </a:r>
            <a:r>
              <a:rPr lang="en-US" altLang="zh-CN" sz="2800" b="1" spc="200" dirty="0">
                <a:solidFill>
                  <a:schemeClr val="bg1"/>
                </a:solidFill>
                <a:latin typeface="Arial" panose="020B0604020202020204" pitchFamily="34" charset="0"/>
                <a:ea typeface="微软雅黑" panose="020B0503020204020204" charset="-122"/>
                <a:cs typeface="+mn-ea"/>
                <a:sym typeface="+mn-lt"/>
              </a:rPr>
              <a:t>I</a:t>
            </a:r>
            <a:r>
              <a:rPr lang="zh-CN" altLang="en-US" sz="2800" b="1" spc="200" dirty="0">
                <a:solidFill>
                  <a:schemeClr val="bg1"/>
                </a:solidFill>
                <a:latin typeface="Arial" panose="020B0604020202020204" pitchFamily="34" charset="0"/>
                <a:ea typeface="微软雅黑" panose="020B0503020204020204" charset="-122"/>
                <a:cs typeface="+mn-ea"/>
                <a:sym typeface="+mn-lt"/>
              </a:rPr>
              <a:t>ntroduc</a:t>
            </a:r>
            <a:r>
              <a:rPr lang="en-US" altLang="zh-CN" sz="2800" b="1" spc="200" dirty="0">
                <a:solidFill>
                  <a:schemeClr val="bg1"/>
                </a:solidFill>
                <a:latin typeface="Arial" panose="020B0604020202020204" pitchFamily="34" charset="0"/>
                <a:ea typeface="微软雅黑" panose="020B0503020204020204" charset="-122"/>
                <a:cs typeface="+mn-ea"/>
                <a:sym typeface="+mn-lt"/>
              </a:rPr>
              <a:t>tion</a:t>
            </a:r>
            <a:endParaRPr lang="en-US" altLang="zh-CN" sz="2800" b="1" spc="200" dirty="0">
              <a:solidFill>
                <a:schemeClr val="bg1"/>
              </a:solidFill>
              <a:latin typeface="Arial" panose="020B0604020202020204" pitchFamily="34" charset="0"/>
              <a:ea typeface="微软雅黑" panose="020B0503020204020204" charset="-122"/>
              <a:cs typeface="+mn-ea"/>
              <a:sym typeface="+mn-lt"/>
            </a:endParaRPr>
          </a:p>
        </p:txBody>
      </p:sp>
      <p:sp>
        <p:nvSpPr>
          <p:cNvPr id="28" name="矩形 27"/>
          <p:cNvSpPr/>
          <p:nvPr>
            <p:custDataLst>
              <p:tags r:id="rId5"/>
            </p:custDataLst>
          </p:nvPr>
        </p:nvSpPr>
        <p:spPr>
          <a:xfrm>
            <a:off x="4542789" y="2859794"/>
            <a:ext cx="885701" cy="728226"/>
          </a:xfrm>
          <a:prstGeom prst="rect">
            <a:avLst/>
          </a:prstGeom>
          <a:noFill/>
        </p:spPr>
        <p:txBody>
          <a:bodyPr wrap="square">
            <a:normAutofit fontScale="90000"/>
          </a:bodyPr>
          <a:lstStyle/>
          <a:p>
            <a:r>
              <a:rPr lang="en-US" altLang="zh-CN" sz="4000" b="1" spc="200" dirty="0">
                <a:solidFill>
                  <a:schemeClr val="accent1"/>
                </a:solidFill>
                <a:uFillTx/>
                <a:latin typeface="Arial" panose="020B0604020202020204" pitchFamily="34" charset="0"/>
                <a:ea typeface="微软雅黑" panose="020B0503020204020204" charset="-122"/>
                <a:cs typeface="+mn-ea"/>
                <a:sym typeface="+mn-lt"/>
              </a:rPr>
              <a:t>02.</a:t>
            </a:r>
            <a:endParaRPr lang="en-US" altLang="zh-CN" sz="4000" b="1" spc="200" dirty="0">
              <a:solidFill>
                <a:schemeClr val="accent1"/>
              </a:solidFill>
              <a:uFillTx/>
              <a:latin typeface="Arial" panose="020B0604020202020204" pitchFamily="34" charset="0"/>
              <a:ea typeface="微软雅黑" panose="020B0503020204020204" charset="-122"/>
              <a:cs typeface="+mn-ea"/>
              <a:sym typeface="+mn-lt"/>
            </a:endParaRPr>
          </a:p>
        </p:txBody>
      </p:sp>
      <p:sp>
        <p:nvSpPr>
          <p:cNvPr id="29" name="矩形 28" descr="e7d195523061f1c0cef09ac28eaae964ec9988a5cce77c8b8C1E4685C6E6B40CD7615480512384A61EE159C6FE0045D14B61E85D0A95589D558B81FFC809322ACC20DC2254D928200A3EA0841B8B1814D46540F92FDE0CC7D2E4FED8FEEFC6C9A68F4EFD8E967F607C3A4874F08B710D4B9EDAF2198A37174DB562817F68A467C4A8AF4E469EC69C"/>
          <p:cNvSpPr/>
          <p:nvPr>
            <p:custDataLst>
              <p:tags r:id="rId6"/>
            </p:custDataLst>
          </p:nvPr>
        </p:nvSpPr>
        <p:spPr>
          <a:xfrm>
            <a:off x="5582920" y="2860040"/>
            <a:ext cx="5613400" cy="370840"/>
          </a:xfrm>
          <a:prstGeom prst="rect">
            <a:avLst/>
          </a:prstGeom>
          <a:ln>
            <a:noFill/>
          </a:ln>
        </p:spPr>
        <p:txBody>
          <a:bodyPr wrap="square" lIns="90000" tIns="46800" rIns="90000" bIns="0">
            <a:noAutofit/>
          </a:bodyPr>
          <a:lstStyle/>
          <a:p>
            <a:pPr>
              <a:lnSpc>
                <a:spcPct val="120000"/>
              </a:lnSpc>
            </a:pPr>
            <a:r>
              <a:rPr lang="en-US" altLang="zh-CN" sz="2700" b="1" spc="200" dirty="0">
                <a:solidFill>
                  <a:schemeClr val="bg1"/>
                </a:solidFill>
                <a:latin typeface="+mj-ea"/>
                <a:ea typeface="+mj-ea"/>
                <a:cs typeface="+mn-ea"/>
                <a:sym typeface="+mn-lt"/>
              </a:rPr>
              <a:t>The </a:t>
            </a:r>
            <a:r>
              <a:rPr lang="en-US" altLang="zh-CN" sz="2800" b="1" spc="200" dirty="0">
                <a:solidFill>
                  <a:schemeClr val="bg1"/>
                </a:solidFill>
                <a:latin typeface="+mj-ea"/>
                <a:ea typeface="+mj-ea"/>
                <a:cs typeface="+mn-ea"/>
                <a:sym typeface="+mn-lt"/>
              </a:rPr>
              <a:t>Content </a:t>
            </a:r>
            <a:r>
              <a:rPr lang="en-US" altLang="zh-CN" sz="2700" b="1" spc="200" dirty="0">
                <a:solidFill>
                  <a:schemeClr val="bg1"/>
                </a:solidFill>
                <a:latin typeface="+mj-ea"/>
                <a:ea typeface="+mj-ea"/>
                <a:cs typeface="+mn-ea"/>
                <a:sym typeface="+mn-lt"/>
              </a:rPr>
              <a:t>Introduction</a:t>
            </a:r>
            <a:endParaRPr lang="en-US" altLang="zh-CN" sz="2700" b="1" spc="200" dirty="0">
              <a:solidFill>
                <a:schemeClr val="bg1"/>
              </a:solidFill>
              <a:latin typeface="+mj-ea"/>
              <a:ea typeface="+mj-ea"/>
              <a:cs typeface="+mn-ea"/>
              <a:sym typeface="+mn-lt"/>
            </a:endParaRPr>
          </a:p>
        </p:txBody>
      </p:sp>
      <p:sp>
        <p:nvSpPr>
          <p:cNvPr id="2" name="矩形 1"/>
          <p:cNvSpPr/>
          <p:nvPr>
            <p:custDataLst>
              <p:tags r:id="rId7"/>
            </p:custDataLst>
          </p:nvPr>
        </p:nvSpPr>
        <p:spPr>
          <a:xfrm>
            <a:off x="817568" y="3095281"/>
            <a:ext cx="2491740" cy="706755"/>
          </a:xfrm>
          <a:prstGeom prst="rect">
            <a:avLst/>
          </a:prstGeom>
        </p:spPr>
        <p:txBody>
          <a:bodyPr wrap="square">
            <a:normAutofit fontScale="90000"/>
          </a:bodyPr>
          <a:lstStyle/>
          <a:p>
            <a:pPr lvl="0" algn="ctr"/>
            <a:r>
              <a:rPr lang="en-US" altLang="zh-CN" sz="4000" b="1" spc="150" dirty="0">
                <a:solidFill>
                  <a:schemeClr val="bg1"/>
                </a:solidFill>
                <a:uFillTx/>
                <a:latin typeface="Arial" panose="020B0604020202020204" pitchFamily="34" charset="0"/>
                <a:ea typeface="汉仪旗黑-85S" panose="00020600040101010101" pitchFamily="18" charset="-122"/>
                <a:cs typeface="Arial" panose="020B0604020202020204" pitchFamily="34" charset="0"/>
                <a:sym typeface="+mn-lt"/>
              </a:rPr>
              <a:t>Contents</a:t>
            </a:r>
            <a:endParaRPr lang="en-US" altLang="zh-CN" sz="4000" b="1" spc="150" dirty="0">
              <a:solidFill>
                <a:schemeClr val="bg1"/>
              </a:solidFill>
              <a:uFillTx/>
              <a:latin typeface="Arial" panose="020B0604020202020204" pitchFamily="34" charset="0"/>
              <a:ea typeface="汉仪旗黑-85S" panose="00020600040101010101" pitchFamily="18" charset="-122"/>
              <a:cs typeface="Arial" panose="020B0604020202020204" pitchFamily="34" charset="0"/>
              <a:sym typeface="+mn-lt"/>
            </a:endParaRPr>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2423"/>
        </a:solidFill>
        <a:effectLst/>
      </p:bgPr>
    </p:bg>
    <p:spTree>
      <p:nvGrpSpPr>
        <p:cNvPr id="1" name=""/>
        <p:cNvGrpSpPr/>
        <p:nvPr/>
      </p:nvGrpSpPr>
      <p:grpSpPr>
        <a:xfrm>
          <a:off x="0" y="0"/>
          <a:ext cx="0" cy="0"/>
          <a:chOff x="0" y="0"/>
          <a:chExt cx="0" cy="0"/>
        </a:xfrm>
      </p:grpSpPr>
      <p:sp>
        <p:nvSpPr>
          <p:cNvPr id="21" name="矩形 20"/>
          <p:cNvSpPr/>
          <p:nvPr>
            <p:custDataLst>
              <p:tags r:id="rId1"/>
            </p:custDataLst>
          </p:nvPr>
        </p:nvSpPr>
        <p:spPr>
          <a:xfrm>
            <a:off x="1267460" y="1477010"/>
            <a:ext cx="1678305" cy="132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8000" spc="100" dirty="0">
                <a:solidFill>
                  <a:schemeClr val="accent1"/>
                </a:solidFill>
                <a:uFillTx/>
                <a:latin typeface="Arial" panose="020B0604020202020204" pitchFamily="34" charset="0"/>
                <a:ea typeface="汉仪旗黑-85S" panose="00020600040101010101" pitchFamily="18" charset="-122"/>
                <a:cs typeface="Arial" panose="020B0604020202020204" pitchFamily="34" charset="0"/>
                <a:sym typeface="+mn-lt"/>
              </a:rPr>
              <a:t>01.</a:t>
            </a:r>
            <a:endParaRPr lang="en-US" altLang="zh-CN" sz="8000" spc="100" dirty="0">
              <a:solidFill>
                <a:schemeClr val="accent1"/>
              </a:solidFill>
              <a:uFillTx/>
              <a:latin typeface="Arial" panose="020B0604020202020204" pitchFamily="34" charset="0"/>
              <a:ea typeface="汉仪旗黑-85S" panose="00020600040101010101" pitchFamily="18" charset="-122"/>
              <a:cs typeface="Arial" panose="020B0604020202020204" pitchFamily="34" charset="0"/>
              <a:sym typeface="+mn-lt"/>
            </a:endParaRPr>
          </a:p>
        </p:txBody>
      </p:sp>
      <p:sp>
        <p:nvSpPr>
          <p:cNvPr id="4" name="文本框 3"/>
          <p:cNvSpPr txBox="1"/>
          <p:nvPr>
            <p:custDataLst>
              <p:tags r:id="rId2"/>
            </p:custDataLst>
          </p:nvPr>
        </p:nvSpPr>
        <p:spPr>
          <a:xfrm>
            <a:off x="7714275" y="2919599"/>
            <a:ext cx="3297600" cy="1015200"/>
          </a:xfrm>
          <a:prstGeom prst="rect">
            <a:avLst/>
          </a:prstGeom>
        </p:spPr>
        <p:txBody>
          <a:bodyPr vert="horz" lIns="90000" tIns="46800" rIns="90000" bIns="46800" rtlCol="0" anchor="ctr">
            <a:noAutofit/>
          </a:bodyPr>
          <a:lstStyle>
            <a:lvl1pPr indent="0" algn="ctr" fontAlgn="auto">
              <a:lnSpc>
                <a:spcPct val="120000"/>
              </a:lnSpc>
              <a:spcBef>
                <a:spcPts val="0"/>
              </a:spcBef>
              <a:spcAft>
                <a:spcPts val="1000"/>
              </a:spcAft>
              <a:buFont typeface="Arial" panose="020B0604020202020204" pitchFamily="34" charset="0"/>
              <a:buNone/>
              <a:defRPr sz="4400" b="1" u="none" strike="noStrike" cap="none" spc="150" normalizeH="0" baseline="0">
                <a:solidFill>
                  <a:schemeClr val="bg1"/>
                </a:solidFill>
                <a:uFillTx/>
                <a:latin typeface="汉仪旗黑-85S" panose="00020600040101010101" pitchFamily="18" charset="-122"/>
                <a:ea typeface="汉仪旗黑-85S" panose="00020600040101010101" pitchFamily="18" charset="-122"/>
              </a:defRPr>
            </a:lvl1pPr>
            <a:lvl2pPr marL="685800" indent="-228600" fontAlgn="auto">
              <a:lnSpc>
                <a:spcPct val="120000"/>
              </a:lnSpc>
              <a:spcBef>
                <a:spcPts val="0"/>
              </a:spcBef>
              <a:spcAft>
                <a:spcPts val="1000"/>
              </a:spcAft>
              <a:buFont typeface="Arial" panose="020B0604020202020204" pitchFamily="34" charset="0"/>
              <a:buChar char="•"/>
              <a:tabLst>
                <a:tab pos="1609725" algn="l"/>
              </a:tabLst>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1143000" indent="-228600" fontAlgn="auto">
              <a:lnSpc>
                <a:spcPct val="120000"/>
              </a:lnSpc>
              <a:spcBef>
                <a:spcPts val="0"/>
              </a:spcBef>
              <a:spcAft>
                <a:spcPts val="1000"/>
              </a:spcAft>
              <a:buFont typeface="Arial" panose="020B0604020202020204" pitchFamily="34" charset="0"/>
              <a:buChar char="•"/>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600200" indent="-228600" fontAlgn="auto">
              <a:lnSpc>
                <a:spcPct val="120000"/>
              </a:lnSpc>
              <a:spcBef>
                <a:spcPts val="0"/>
              </a:spcBef>
              <a:spcAft>
                <a:spcPts val="1000"/>
              </a:spcAft>
              <a:buFont typeface="Arial" panose="020B0604020202020204" pitchFamily="34" charset="0"/>
              <a:buChar char="•"/>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2057400" indent="-228600" fontAlgn="auto">
              <a:lnSpc>
                <a:spcPct val="120000"/>
              </a:lnSpc>
              <a:spcBef>
                <a:spcPts val="0"/>
              </a:spcBef>
              <a:spcAft>
                <a:spcPts val="1000"/>
              </a:spcAft>
              <a:buFont typeface="Arial" panose="020B0604020202020204" pitchFamily="34" charset="0"/>
              <a:buChar char="•"/>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t>PART 1</a:t>
            </a:r>
            <a:endParaRPr lang="zh-CN" altLang="en-US"/>
          </a:p>
        </p:txBody>
      </p:sp>
      <p:sp>
        <p:nvSpPr>
          <p:cNvPr id="7" name="矩形 6" descr="e7d195523061f1c0cef09ac28eaae964ec9988a5cce77c8b8C1E4685C6E6B40CD7615480512384A61EE159C6FE0045D14B61E85D0A95589D558B81FFC809322ACC20DC2254D928200A3EA0841B8B1814D46540F92FDE0CC7D2E4FED8FEEFC6C9A68F4EFD8E967F607C3A4874F08B710D4B9EDAF2198A37174DB562817F68A467C4A8AF4E469EC69C"/>
          <p:cNvSpPr/>
          <p:nvPr>
            <p:custDataLst>
              <p:tags r:id="rId3"/>
            </p:custDataLst>
          </p:nvPr>
        </p:nvSpPr>
        <p:spPr>
          <a:xfrm>
            <a:off x="1267460" y="2919730"/>
            <a:ext cx="4400550" cy="1840865"/>
          </a:xfrm>
          <a:prstGeom prst="rect">
            <a:avLst/>
          </a:prstGeom>
          <a:ln>
            <a:noFill/>
          </a:ln>
        </p:spPr>
        <p:txBody>
          <a:bodyPr wrap="square" lIns="90000" tIns="46800" rIns="90000" bIns="0"/>
          <a:lstStyle/>
          <a:p>
            <a:pPr>
              <a:lnSpc>
                <a:spcPct val="120000"/>
              </a:lnSpc>
            </a:pPr>
            <a:r>
              <a:rPr lang="en-US" altLang="zh-CN" sz="4400" b="1" spc="200" dirty="0">
                <a:solidFill>
                  <a:schemeClr val="bg1"/>
                </a:solidFill>
                <a:latin typeface="Arial" panose="020B0604020202020204" pitchFamily="34" charset="0"/>
                <a:ea typeface="微软雅黑" panose="020B0503020204020204" charset="-122"/>
                <a:cs typeface="+mn-ea"/>
                <a:sym typeface="+mn-lt"/>
              </a:rPr>
              <a:t>A</a:t>
            </a:r>
            <a:r>
              <a:rPr lang="zh-CN" altLang="en-US" sz="4400" b="1" spc="200" dirty="0">
                <a:solidFill>
                  <a:schemeClr val="bg1"/>
                </a:solidFill>
                <a:latin typeface="Arial" panose="020B0604020202020204" pitchFamily="34" charset="0"/>
                <a:ea typeface="微软雅黑" panose="020B0503020204020204" charset="-122"/>
                <a:cs typeface="+mn-ea"/>
                <a:sym typeface="+mn-lt"/>
              </a:rPr>
              <a:t>uthor </a:t>
            </a:r>
            <a:r>
              <a:rPr lang="en-US" altLang="zh-CN" sz="4400" b="1" spc="200" dirty="0">
                <a:solidFill>
                  <a:schemeClr val="bg1"/>
                </a:solidFill>
                <a:latin typeface="Arial" panose="020B0604020202020204" pitchFamily="34" charset="0"/>
                <a:ea typeface="微软雅黑" panose="020B0503020204020204" charset="-122"/>
                <a:cs typeface="+mn-ea"/>
                <a:sym typeface="+mn-lt"/>
              </a:rPr>
              <a:t>I</a:t>
            </a:r>
            <a:r>
              <a:rPr lang="zh-CN" altLang="en-US" sz="4400" b="1" spc="200" dirty="0">
                <a:solidFill>
                  <a:schemeClr val="bg1"/>
                </a:solidFill>
                <a:latin typeface="Arial" panose="020B0604020202020204" pitchFamily="34" charset="0"/>
                <a:ea typeface="微软雅黑" panose="020B0503020204020204" charset="-122"/>
                <a:cs typeface="+mn-ea"/>
                <a:sym typeface="+mn-lt"/>
              </a:rPr>
              <a:t>ntroduc</a:t>
            </a:r>
            <a:r>
              <a:rPr lang="en-US" altLang="zh-CN" sz="4400" b="1" spc="200" dirty="0">
                <a:solidFill>
                  <a:schemeClr val="bg1"/>
                </a:solidFill>
                <a:latin typeface="Arial" panose="020B0604020202020204" pitchFamily="34" charset="0"/>
                <a:ea typeface="微软雅黑" panose="020B0503020204020204" charset="-122"/>
                <a:cs typeface="+mn-ea"/>
                <a:sym typeface="+mn-lt"/>
              </a:rPr>
              <a:t>tion</a:t>
            </a:r>
            <a:endParaRPr lang="en-US" altLang="zh-CN" sz="4400" b="1" spc="200" dirty="0">
              <a:solidFill>
                <a:schemeClr val="bg1"/>
              </a:solidFill>
              <a:latin typeface="Arial" panose="020B0604020202020204" pitchFamily="34" charset="0"/>
              <a:ea typeface="微软雅黑" panose="020B0503020204020204" charset="-122"/>
              <a:cs typeface="+mn-ea"/>
              <a:sym typeface="+mn-lt"/>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868628910"/>
          <p:cNvPicPr>
            <a:picLocks noChangeAspect="1"/>
          </p:cNvPicPr>
          <p:nvPr/>
        </p:nvPicPr>
        <p:blipFill>
          <a:blip r:embed="rId1"/>
          <a:stretch>
            <a:fillRect/>
          </a:stretch>
        </p:blipFill>
        <p:spPr>
          <a:xfrm>
            <a:off x="728980" y="670560"/>
            <a:ext cx="3869690" cy="4944745"/>
          </a:xfrm>
          <a:prstGeom prst="rect">
            <a:avLst/>
          </a:prstGeom>
        </p:spPr>
      </p:pic>
      <p:sp>
        <p:nvSpPr>
          <p:cNvPr id="10" name="文本框 9"/>
          <p:cNvSpPr txBox="1"/>
          <p:nvPr/>
        </p:nvSpPr>
        <p:spPr>
          <a:xfrm>
            <a:off x="4763135" y="845820"/>
            <a:ext cx="6353175" cy="4769485"/>
          </a:xfrm>
          <a:prstGeom prst="rect">
            <a:avLst/>
          </a:prstGeom>
          <a:noFill/>
        </p:spPr>
        <p:txBody>
          <a:bodyPr wrap="square" rtlCol="0">
            <a:spAutoFit/>
          </a:bodyPr>
          <a:p>
            <a:pPr algn="just"/>
            <a:r>
              <a:rPr sz="4400" b="1">
                <a:solidFill>
                  <a:schemeClr val="bg1"/>
                </a:solidFill>
                <a:effectLst>
                  <a:outerShdw blurRad="38100" dist="38100" dir="2700000" algn="tl">
                    <a:srgbClr val="000000">
                      <a:alpha val="43137"/>
                    </a:srgbClr>
                  </a:outerShdw>
                </a:effectLst>
              </a:rPr>
              <a:t>Agatha Christie</a:t>
            </a:r>
            <a:endParaRPr sz="2800">
              <a:solidFill>
                <a:schemeClr val="bg1"/>
              </a:solidFill>
            </a:endParaRPr>
          </a:p>
          <a:p>
            <a:pPr algn="just"/>
            <a:r>
              <a:rPr lang="zh-CN" altLang="en-US" sz="2000" b="1">
                <a:solidFill>
                  <a:schemeClr val="bg1"/>
                </a:solidFill>
                <a:effectLst>
                  <a:outerShdw blurRad="38100" dist="38100" dir="2700000" algn="tl">
                    <a:srgbClr val="000000">
                      <a:alpha val="43137"/>
                    </a:srgbClr>
                  </a:outerShdw>
                </a:effectLst>
                <a:sym typeface="+mn-ea"/>
              </a:rPr>
              <a:t>     British mystery write</a:t>
            </a:r>
            <a:r>
              <a:rPr lang="en-US" altLang="zh-CN" sz="2000" b="1">
                <a:solidFill>
                  <a:schemeClr val="bg1"/>
                </a:solidFill>
                <a:effectLst>
                  <a:outerShdw blurRad="38100" dist="38100" dir="2700000" algn="tl">
                    <a:srgbClr val="000000">
                      <a:alpha val="43137"/>
                    </a:srgbClr>
                  </a:outerShdw>
                </a:effectLst>
                <a:sym typeface="+mn-ea"/>
              </a:rPr>
              <a:t>r whose books are second only to those of Shakespeare.</a:t>
            </a:r>
            <a:endParaRPr lang="zh-CN" altLang="en-US" sz="2000" b="1">
              <a:effectLst>
                <a:outerShdw blurRad="38100" dist="38100" dir="2700000" algn="tl">
                  <a:srgbClr val="000000">
                    <a:alpha val="43137"/>
                  </a:srgbClr>
                </a:outerShdw>
              </a:effectLst>
            </a:endParaRPr>
          </a:p>
          <a:p>
            <a:pPr algn="just"/>
            <a:r>
              <a:rPr sz="2000" b="1">
                <a:solidFill>
                  <a:schemeClr val="bg1"/>
                </a:solidFill>
                <a:effectLst>
                  <a:outerShdw blurRad="38100" dist="38100" dir="2700000" algn="tl">
                    <a:srgbClr val="000000">
                      <a:alpha val="43137"/>
                    </a:srgbClr>
                  </a:outerShdw>
                </a:effectLst>
              </a:rPr>
              <a:t>     </a:t>
            </a:r>
            <a:r>
              <a:rPr lang="en-US" sz="2000" b="1">
                <a:solidFill>
                  <a:schemeClr val="bg1"/>
                </a:solidFill>
                <a:effectLst>
                  <a:outerShdw blurRad="38100" dist="38100" dir="2700000" algn="tl">
                    <a:srgbClr val="000000">
                      <a:alpha val="43137"/>
                    </a:srgbClr>
                  </a:outerShdw>
                </a:effectLst>
              </a:rPr>
              <a:t>Her</a:t>
            </a:r>
            <a:r>
              <a:rPr sz="2000" b="1">
                <a:solidFill>
                  <a:schemeClr val="bg1"/>
                </a:solidFill>
                <a:effectLst>
                  <a:outerShdw blurRad="38100" dist="38100" dir="2700000" algn="tl">
                    <a:srgbClr val="000000">
                      <a:alpha val="43137"/>
                    </a:srgbClr>
                  </a:outerShdw>
                </a:effectLst>
              </a:rPr>
              <a:t> first novel, the strange case of styles, was written at the end of world war I, served as a volunteer ambulance. In this novel, she created a cute little Belgian detective, hercule pogue, who became the most popular detective in detective novels after Sherlock Holmes. In 1926, Agatha Christie wrote her famous book the Roger mystery. In 1952, her most famous play, the mousetrap, was put on the stage. Since then, it has been performed continuously for a long time, setting a record in the history of world theater.</a:t>
            </a:r>
            <a:endParaRPr sz="2000" b="1">
              <a:solidFill>
                <a:schemeClr val="bg1"/>
              </a:solidFill>
              <a:effectLst>
                <a:outerShdw blurRad="38100" dist="38100" dir="2700000" algn="tl">
                  <a:srgbClr val="000000">
                    <a:alpha val="43137"/>
                  </a:srgbClr>
                </a:outerShdw>
              </a:effectLst>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2423"/>
        </a:solidFill>
        <a:effectLst/>
      </p:bgPr>
    </p:bg>
    <p:spTree>
      <p:nvGrpSpPr>
        <p:cNvPr id="1" name=""/>
        <p:cNvGrpSpPr/>
        <p:nvPr/>
      </p:nvGrpSpPr>
      <p:grpSpPr>
        <a:xfrm>
          <a:off x="0" y="0"/>
          <a:ext cx="0" cy="0"/>
          <a:chOff x="0" y="0"/>
          <a:chExt cx="0" cy="0"/>
        </a:xfrm>
      </p:grpSpPr>
      <p:sp>
        <p:nvSpPr>
          <p:cNvPr id="21" name="矩形 20"/>
          <p:cNvSpPr/>
          <p:nvPr>
            <p:custDataLst>
              <p:tags r:id="rId1"/>
            </p:custDataLst>
          </p:nvPr>
        </p:nvSpPr>
        <p:spPr>
          <a:xfrm>
            <a:off x="1278890" y="1500505"/>
            <a:ext cx="1678305" cy="132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8000" spc="100" dirty="0">
                <a:solidFill>
                  <a:schemeClr val="accent1"/>
                </a:solidFill>
                <a:uFillTx/>
                <a:latin typeface="Arial" panose="020B0604020202020204" pitchFamily="34" charset="0"/>
                <a:ea typeface="汉仪旗黑-85S" panose="00020600040101010101" pitchFamily="18" charset="-122"/>
                <a:cs typeface="Arial" panose="020B0604020202020204" pitchFamily="34" charset="0"/>
                <a:sym typeface="+mn-lt"/>
              </a:rPr>
              <a:t>02.</a:t>
            </a:r>
            <a:endParaRPr lang="en-US" altLang="zh-CN" sz="8000" spc="100" dirty="0">
              <a:solidFill>
                <a:schemeClr val="accent1"/>
              </a:solidFill>
              <a:uFillTx/>
              <a:latin typeface="Arial" panose="020B0604020202020204" pitchFamily="34" charset="0"/>
              <a:ea typeface="汉仪旗黑-85S" panose="00020600040101010101" pitchFamily="18" charset="-122"/>
              <a:cs typeface="Arial" panose="020B0604020202020204" pitchFamily="34" charset="0"/>
              <a:sym typeface="+mn-lt"/>
            </a:endParaRPr>
          </a:p>
        </p:txBody>
      </p:sp>
      <p:sp>
        <p:nvSpPr>
          <p:cNvPr id="4" name="文本框 3"/>
          <p:cNvSpPr txBox="1"/>
          <p:nvPr>
            <p:custDataLst>
              <p:tags r:id="rId2"/>
            </p:custDataLst>
          </p:nvPr>
        </p:nvSpPr>
        <p:spPr>
          <a:xfrm>
            <a:off x="7714275" y="2919599"/>
            <a:ext cx="3297600" cy="1015200"/>
          </a:xfrm>
          <a:prstGeom prst="rect">
            <a:avLst/>
          </a:prstGeom>
        </p:spPr>
        <p:txBody>
          <a:bodyPr vert="horz" lIns="90000" tIns="46800" rIns="90000" bIns="46800" rtlCol="0" anchor="ctr">
            <a:noAutofit/>
          </a:bodyPr>
          <a:lstStyle>
            <a:lvl1pPr indent="0" algn="ctr" fontAlgn="auto">
              <a:lnSpc>
                <a:spcPct val="120000"/>
              </a:lnSpc>
              <a:spcBef>
                <a:spcPts val="0"/>
              </a:spcBef>
              <a:spcAft>
                <a:spcPts val="1000"/>
              </a:spcAft>
              <a:buFont typeface="Arial" panose="020B0604020202020204" pitchFamily="34" charset="0"/>
              <a:buNone/>
              <a:defRPr sz="4400" b="1" u="none" strike="noStrike" cap="none" spc="150" normalizeH="0" baseline="0">
                <a:solidFill>
                  <a:schemeClr val="bg1"/>
                </a:solidFill>
                <a:uFillTx/>
                <a:latin typeface="汉仪旗黑-85S" panose="00020600040101010101" pitchFamily="18" charset="-122"/>
                <a:ea typeface="汉仪旗黑-85S" panose="00020600040101010101" pitchFamily="18" charset="-122"/>
              </a:defRPr>
            </a:lvl1pPr>
            <a:lvl2pPr marL="685800" indent="-228600" fontAlgn="auto">
              <a:lnSpc>
                <a:spcPct val="120000"/>
              </a:lnSpc>
              <a:spcBef>
                <a:spcPts val="0"/>
              </a:spcBef>
              <a:spcAft>
                <a:spcPts val="1000"/>
              </a:spcAft>
              <a:buFont typeface="Arial" panose="020B0604020202020204" pitchFamily="34" charset="0"/>
              <a:buChar char="•"/>
              <a:tabLst>
                <a:tab pos="1609725" algn="l"/>
              </a:tabLst>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1143000" indent="-228600" fontAlgn="auto">
              <a:lnSpc>
                <a:spcPct val="120000"/>
              </a:lnSpc>
              <a:spcBef>
                <a:spcPts val="0"/>
              </a:spcBef>
              <a:spcAft>
                <a:spcPts val="1000"/>
              </a:spcAft>
              <a:buFont typeface="Arial" panose="020B0604020202020204" pitchFamily="34" charset="0"/>
              <a:buChar char="•"/>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600200" indent="-228600" fontAlgn="auto">
              <a:lnSpc>
                <a:spcPct val="120000"/>
              </a:lnSpc>
              <a:spcBef>
                <a:spcPts val="0"/>
              </a:spcBef>
              <a:spcAft>
                <a:spcPts val="1000"/>
              </a:spcAft>
              <a:buFont typeface="Arial" panose="020B0604020202020204" pitchFamily="34" charset="0"/>
              <a:buChar char="•"/>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2057400" indent="-228600" fontAlgn="auto">
              <a:lnSpc>
                <a:spcPct val="120000"/>
              </a:lnSpc>
              <a:spcBef>
                <a:spcPts val="0"/>
              </a:spcBef>
              <a:spcAft>
                <a:spcPts val="1000"/>
              </a:spcAft>
              <a:buFont typeface="Arial" panose="020B0604020202020204" pitchFamily="34" charset="0"/>
              <a:buChar char="•"/>
              <a:defRPr sz="1600" u="none" strike="noStrike"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t>PART 2</a:t>
            </a:r>
            <a:endParaRPr lang="zh-CN" altLang="en-US"/>
          </a:p>
        </p:txBody>
      </p:sp>
      <p:sp>
        <p:nvSpPr>
          <p:cNvPr id="29" name="矩形 28" descr="e7d195523061f1c0cef09ac28eaae964ec9988a5cce77c8b8C1E4685C6E6B40CD7615480512384A61EE159C6FE0045D14B61E85D0A95589D558B81FFC809322ACC20DC2254D928200A3EA0841B8B1814D46540F92FDE0CC7D2E4FED8FEEFC6C9A68F4EFD8E967F607C3A4874F08B710D4B9EDAF2198A37174DB562817F68A467C4A8AF4E469EC69C"/>
          <p:cNvSpPr/>
          <p:nvPr>
            <p:custDataLst>
              <p:tags r:id="rId3"/>
            </p:custDataLst>
          </p:nvPr>
        </p:nvSpPr>
        <p:spPr>
          <a:xfrm>
            <a:off x="1376045" y="2919730"/>
            <a:ext cx="3983355" cy="1791970"/>
          </a:xfrm>
          <a:prstGeom prst="rect">
            <a:avLst/>
          </a:prstGeom>
          <a:ln>
            <a:noFill/>
          </a:ln>
        </p:spPr>
        <p:txBody>
          <a:bodyPr wrap="square" lIns="90000" tIns="46800" rIns="90000" bIns="0">
            <a:noAutofit/>
          </a:bodyPr>
          <a:p>
            <a:pPr>
              <a:lnSpc>
                <a:spcPct val="120000"/>
              </a:lnSpc>
            </a:pPr>
            <a:r>
              <a:rPr lang="en-US" altLang="zh-CN" sz="4000" b="1" spc="200" dirty="0">
                <a:solidFill>
                  <a:schemeClr val="bg1"/>
                </a:solidFill>
                <a:latin typeface="+mj-ea"/>
                <a:ea typeface="+mj-ea"/>
                <a:cs typeface="+mn-ea"/>
                <a:sym typeface="+mn-lt"/>
              </a:rPr>
              <a:t>The </a:t>
            </a:r>
            <a:r>
              <a:rPr lang="en-US" altLang="zh-CN" sz="4400" b="1" spc="200" dirty="0">
                <a:solidFill>
                  <a:schemeClr val="bg1"/>
                </a:solidFill>
                <a:latin typeface="+mj-ea"/>
                <a:ea typeface="+mj-ea"/>
                <a:cs typeface="+mn-ea"/>
                <a:sym typeface="+mn-lt"/>
              </a:rPr>
              <a:t>Content </a:t>
            </a:r>
            <a:r>
              <a:rPr lang="en-US" altLang="zh-CN" sz="4000" b="1" spc="200" dirty="0">
                <a:solidFill>
                  <a:schemeClr val="bg1"/>
                </a:solidFill>
                <a:latin typeface="+mj-ea"/>
                <a:ea typeface="+mj-ea"/>
                <a:cs typeface="+mn-ea"/>
                <a:sym typeface="+mn-lt"/>
              </a:rPr>
              <a:t>Introduction</a:t>
            </a:r>
            <a:endParaRPr lang="en-US" altLang="zh-CN" sz="4000" b="1" spc="200" dirty="0">
              <a:solidFill>
                <a:schemeClr val="bg1"/>
              </a:solidFill>
              <a:latin typeface="+mj-ea"/>
              <a:ea typeface="+mj-ea"/>
              <a:cs typeface="+mn-ea"/>
              <a:sym typeface="+mn-lt"/>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2423"/>
        </a:solidFill>
        <a:effectLst/>
      </p:bgPr>
    </p:bg>
    <p:spTree>
      <p:nvGrpSpPr>
        <p:cNvPr id="1" name=""/>
        <p:cNvGrpSpPr/>
        <p:nvPr/>
      </p:nvGrpSpPr>
      <p:grpSpPr>
        <a:xfrm>
          <a:off x="0" y="0"/>
          <a:ext cx="0" cy="0"/>
          <a:chOff x="0" y="0"/>
          <a:chExt cx="0" cy="0"/>
        </a:xfrm>
      </p:grpSpPr>
      <p:sp>
        <p:nvSpPr>
          <p:cNvPr id="10" name="文本框 9"/>
          <p:cNvSpPr txBox="1"/>
          <p:nvPr/>
        </p:nvSpPr>
        <p:spPr>
          <a:xfrm>
            <a:off x="2971800" y="1492885"/>
            <a:ext cx="6503670" cy="3538220"/>
          </a:xfrm>
          <a:prstGeom prst="rect">
            <a:avLst/>
          </a:prstGeom>
          <a:noFill/>
        </p:spPr>
        <p:txBody>
          <a:bodyPr wrap="square" rtlCol="0">
            <a:spAutoFit/>
          </a:bodyPr>
          <a:p>
            <a:pPr algn="just"/>
            <a:r>
              <a:rPr sz="3200" b="1">
                <a:solidFill>
                  <a:schemeClr val="bg1"/>
                </a:solidFill>
                <a:effectLst>
                  <a:outerShdw blurRad="38100" dist="38100" dir="2700000" algn="tl">
                    <a:srgbClr val="000000">
                      <a:alpha val="43137"/>
                    </a:srgbClr>
                  </a:outerShdw>
                </a:effectLst>
              </a:rPr>
              <a:t>Eight of the guests and two of the servants had received invitations scrawled in roughly the same text and signed in illegible letters. Then a series of suspense ensues as bloor heads for the island</a:t>
            </a:r>
            <a:r>
              <a:rPr lang="en-US" sz="3200" b="1">
                <a:solidFill>
                  <a:schemeClr val="bg1"/>
                </a:solidFill>
                <a:effectLst>
                  <a:outerShdw blurRad="38100" dist="38100" dir="2700000" algn="tl">
                    <a:srgbClr val="000000">
                      <a:alpha val="43137"/>
                    </a:srgbClr>
                  </a:outerShdw>
                </a:effectLst>
              </a:rPr>
              <a:t>......</a:t>
            </a:r>
            <a:endParaRPr lang="en-US" sz="3200" b="1">
              <a:solidFill>
                <a:schemeClr val="bg1"/>
              </a:solidFill>
              <a:effectLst>
                <a:outerShdw blurRad="38100" dist="38100" dir="2700000" algn="tl">
                  <a:srgbClr val="000000">
                    <a:alpha val="43137"/>
                  </a:srgbClr>
                </a:outerShdw>
              </a:effectLst>
            </a:endParaRPr>
          </a:p>
        </p:txBody>
      </p:sp>
      <p:sp>
        <p:nvSpPr>
          <p:cNvPr id="7" name="文本框 6"/>
          <p:cNvSpPr txBox="1"/>
          <p:nvPr/>
        </p:nvSpPr>
        <p:spPr>
          <a:xfrm>
            <a:off x="5211445" y="2018030"/>
            <a:ext cx="309880" cy="368300"/>
          </a:xfrm>
          <a:prstGeom prst="rect">
            <a:avLst/>
          </a:prstGeom>
          <a:noFill/>
        </p:spPr>
        <p:txBody>
          <a:bodyPr wrap="none" rtlCol="0">
            <a:spAutoFit/>
          </a:bodyPr>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330960" y="1536700"/>
            <a:ext cx="8479155" cy="3784600"/>
          </a:xfrm>
          <a:prstGeom prst="rect">
            <a:avLst/>
          </a:prstGeom>
          <a:noFill/>
        </p:spPr>
        <p:txBody>
          <a:bodyPr wrap="square" rtlCol="0">
            <a:spAutoFit/>
          </a:bodyPr>
          <a:p>
            <a:pPr algn="just"/>
            <a:r>
              <a:rPr sz="2400" b="1">
                <a:solidFill>
                  <a:schemeClr val="bg1"/>
                </a:solidFill>
                <a:effectLst>
                  <a:outerShdw blurRad="38100" dist="38100" dir="2700000" algn="tl">
                    <a:srgbClr val="000000">
                      <a:alpha val="43137"/>
                    </a:srgbClr>
                  </a:outerShdw>
                </a:effectLst>
              </a:rPr>
              <a:t>The old man who foretold "the day of judgment is near";</a:t>
            </a:r>
            <a:endParaRPr sz="2400" b="1">
              <a:solidFill>
                <a:schemeClr val="bg1"/>
              </a:solidFill>
              <a:effectLst>
                <a:outerShdw blurRad="38100" dist="38100" dir="2700000" algn="tl">
                  <a:srgbClr val="000000">
                    <a:alpha val="43137"/>
                  </a:srgbClr>
                </a:outerShdw>
              </a:effectLst>
            </a:endParaRPr>
          </a:p>
          <a:p>
            <a:pPr algn="just"/>
            <a:endParaRPr sz="2400" b="1">
              <a:solidFill>
                <a:schemeClr val="bg1"/>
              </a:solidFill>
              <a:effectLst>
                <a:outerShdw blurRad="38100" dist="38100" dir="2700000" algn="tl">
                  <a:srgbClr val="000000">
                    <a:alpha val="43137"/>
                  </a:srgbClr>
                </a:outerShdw>
              </a:effectLst>
            </a:endParaRPr>
          </a:p>
          <a:p>
            <a:pPr algn="just"/>
            <a:r>
              <a:rPr sz="2400" b="1">
                <a:solidFill>
                  <a:schemeClr val="bg1"/>
                </a:solidFill>
                <a:effectLst>
                  <a:outerShdw blurRad="38100" dist="38100" dir="2700000" algn="tl">
                    <a:srgbClr val="000000">
                      <a:alpha val="43137"/>
                    </a:srgbClr>
                  </a:outerShdw>
                </a:effectLst>
              </a:rPr>
              <a:t>The nursery rhymes about ten soldiers in the villa rooms;</a:t>
            </a:r>
            <a:endParaRPr sz="2400" b="1">
              <a:solidFill>
                <a:schemeClr val="bg1"/>
              </a:solidFill>
              <a:effectLst>
                <a:outerShdw blurRad="38100" dist="38100" dir="2700000" algn="tl">
                  <a:srgbClr val="000000">
                    <a:alpha val="43137"/>
                  </a:srgbClr>
                </a:outerShdw>
              </a:effectLst>
            </a:endParaRPr>
          </a:p>
          <a:p>
            <a:pPr algn="just"/>
            <a:endParaRPr sz="2400" b="1">
              <a:solidFill>
                <a:schemeClr val="bg1"/>
              </a:solidFill>
              <a:effectLst>
                <a:outerShdw blurRad="38100" dist="38100" dir="2700000" algn="tl">
                  <a:srgbClr val="000000">
                    <a:alpha val="43137"/>
                  </a:srgbClr>
                </a:outerShdw>
              </a:effectLst>
            </a:endParaRPr>
          </a:p>
          <a:p>
            <a:pPr algn="just"/>
            <a:r>
              <a:rPr sz="2400" b="1">
                <a:solidFill>
                  <a:schemeClr val="bg1"/>
                </a:solidFill>
                <a:effectLst>
                  <a:outerShdw blurRad="38100" dist="38100" dir="2700000" algn="tl">
                    <a:srgbClr val="000000">
                      <a:alpha val="43137"/>
                    </a:srgbClr>
                  </a:outerShdw>
                </a:effectLst>
              </a:rPr>
              <a:t>Ten small porcelain figures on the table;</a:t>
            </a:r>
            <a:endParaRPr sz="2400" b="1">
              <a:solidFill>
                <a:schemeClr val="bg1"/>
              </a:solidFill>
              <a:effectLst>
                <a:outerShdw blurRad="38100" dist="38100" dir="2700000" algn="tl">
                  <a:srgbClr val="000000">
                    <a:alpha val="43137"/>
                  </a:srgbClr>
                </a:outerShdw>
              </a:effectLst>
            </a:endParaRPr>
          </a:p>
          <a:p>
            <a:pPr algn="just"/>
            <a:endParaRPr sz="2400" b="1">
              <a:solidFill>
                <a:schemeClr val="bg1"/>
              </a:solidFill>
              <a:effectLst>
                <a:outerShdw blurRad="38100" dist="38100" dir="2700000" algn="tl">
                  <a:srgbClr val="000000">
                    <a:alpha val="43137"/>
                  </a:srgbClr>
                </a:outerShdw>
              </a:effectLst>
            </a:endParaRPr>
          </a:p>
          <a:p>
            <a:pPr algn="just"/>
            <a:r>
              <a:rPr sz="2400" b="1">
                <a:solidFill>
                  <a:schemeClr val="bg1"/>
                </a:solidFill>
                <a:effectLst>
                  <a:outerShdw blurRad="38100" dist="38100" dir="2700000" algn="tl">
                    <a:srgbClr val="000000">
                      <a:alpha val="43137"/>
                    </a:srgbClr>
                  </a:outerShdw>
                </a:effectLst>
              </a:rPr>
              <a:t>Recording of alleged crimes during the guests' first evening meal; </a:t>
            </a:r>
            <a:endParaRPr sz="2400" b="1">
              <a:solidFill>
                <a:schemeClr val="bg1"/>
              </a:solidFill>
              <a:effectLst>
                <a:outerShdw blurRad="38100" dist="38100" dir="2700000" algn="tl">
                  <a:srgbClr val="000000">
                    <a:alpha val="43137"/>
                  </a:srgbClr>
                </a:outerShdw>
              </a:effectLst>
            </a:endParaRPr>
          </a:p>
          <a:p>
            <a:pPr algn="just"/>
            <a:endParaRPr sz="2400" b="1">
              <a:solidFill>
                <a:schemeClr val="bg1"/>
              </a:solidFill>
              <a:effectLst>
                <a:outerShdw blurRad="38100" dist="38100" dir="2700000" algn="tl">
                  <a:srgbClr val="000000">
                    <a:alpha val="43137"/>
                  </a:srgbClr>
                </a:outerShdw>
              </a:effectLst>
            </a:endParaRPr>
          </a:p>
          <a:p>
            <a:pPr algn="just"/>
            <a:r>
              <a:rPr sz="2400" b="1">
                <a:solidFill>
                  <a:schemeClr val="bg1"/>
                </a:solidFill>
                <a:effectLst>
                  <a:outerShdw blurRad="38100" dist="38100" dir="2700000" algn="tl">
                    <a:srgbClr val="000000">
                      <a:alpha val="43137"/>
                    </a:srgbClr>
                  </a:outerShdw>
                </a:effectLst>
              </a:rPr>
              <a:t>Brent read a passage from the bible</a:t>
            </a:r>
            <a:endParaRPr sz="2400" b="1">
              <a:solidFill>
                <a:schemeClr val="bg1"/>
              </a:solidFill>
              <a:effectLst>
                <a:outerShdw blurRad="38100" dist="38100" dir="2700000" algn="tl">
                  <a:srgbClr val="000000">
                    <a:alpha val="43137"/>
                  </a:srgbClr>
                </a:outerShdw>
              </a:effectLst>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388745" y="730250"/>
            <a:ext cx="9415145" cy="3969385"/>
          </a:xfrm>
          <a:prstGeom prst="rect">
            <a:avLst/>
          </a:prstGeom>
          <a:noFill/>
        </p:spPr>
        <p:txBody>
          <a:bodyPr wrap="square" rtlCol="0">
            <a:spAutoFit/>
          </a:bodyPr>
          <a:p>
            <a:pPr algn="just"/>
            <a:r>
              <a:rPr lang="en-US" sz="2800" b="1">
                <a:solidFill>
                  <a:schemeClr val="bg1"/>
                </a:solidFill>
                <a:effectLst>
                  <a:outerShdw blurRad="38100" dist="38100" dir="2700000" algn="tl">
                    <a:srgbClr val="000000">
                      <a:alpha val="43137"/>
                    </a:srgbClr>
                  </a:outerShdw>
                </a:effectLst>
              </a:rPr>
              <a:t>    </a:t>
            </a:r>
            <a:r>
              <a:rPr sz="2800" b="1">
                <a:solidFill>
                  <a:schemeClr val="bg1"/>
                </a:solidFill>
                <a:effectLst>
                  <a:outerShdw blurRad="38100" dist="38100" dir="2700000" algn="tl">
                    <a:srgbClr val="000000">
                      <a:alpha val="43137"/>
                    </a:srgbClr>
                  </a:outerShdw>
                </a:effectLst>
              </a:rPr>
              <a:t>Ten strangers were invited to a private mansion on Indian island by the wealthy Mr. Owen. After dinner, a mysterious voice revealed the terrible secrets hidden by each person. That night, the young Mr. Marston died mysteriously, the old nursery rhyme like a curse to cover all the people, there seems to be a pair of mysterious glasses in the moment to look at the game of death, visitors like the disappeared Indian small porcelain man one after another towards death...</a:t>
            </a:r>
            <a:endParaRPr sz="2800" b="1">
              <a:solidFill>
                <a:schemeClr val="bg1"/>
              </a:solidFill>
              <a:effectLst>
                <a:outerShdw blurRad="38100" dist="38100" dir="2700000" algn="tl">
                  <a:srgbClr val="000000">
                    <a:alpha val="43137"/>
                  </a:srgbClr>
                </a:outerShdw>
              </a:effectLs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BEAUTIFY_FLAG" val="#wm#"/>
  <p:tag name="KSO_WM_UNIT_SUBTYPE" val="q"/>
  <p:tag name="KSO_WM_UNIT_TYPE" val="i"/>
  <p:tag name="KSO_WM_UNIT_INDEX" val="1"/>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 name="KSO_WM_UNIT_SUBTYPE" val="h"/>
  <p:tag name="KSO_WM_SLIDE_BACKGROUND_TYPE" val="topBottom"/>
  <p:tag name="KSO_WM_UNIT_BK_DARK_LIGHT" val="1"/>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1"/>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 name="KSO_WM_UNIT_SUBTYPE" val="h"/>
  <p:tag name="KSO_WM_SLIDE_BACKGROUND_TYPE" val="bottomTop"/>
  <p:tag name="KSO_WM_UNIT_BK_DARK_LIGHT" val="1"/>
  <p:tag name="KSO_WM_SLIDE_BK_DARK_LIGHT"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1"/>
  <p:tag name="KSO_WM_SLIDE_BK_DARK_LIGHT"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 name="KSO_WM_UNIT_SUBTYPE" val="h"/>
  <p:tag name="KSO_WM_SLIDE_BACKGROUND_TYPE" val="navigation"/>
  <p:tag name="KSO_WM_UNIT_BK_DARK_LIGHT" val="1"/>
  <p:tag name="KSO_WM_SLIDE_BK_DARK_LIGHT"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1"/>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1"/>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8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8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TEMPLATE_THUMBS_INDEX" val="1、6、7、8、10、15"/>
  <p:tag name="KSO_WM_TEMPLATE_SUBCATEGORY" val="0"/>
  <p:tag name="KSO_WM_TAG_VERSION" val="1.0"/>
  <p:tag name="KSO_WM_BEAUTIFY_FLAG" val="#wm#"/>
  <p:tag name="KSO_WM_TEMPLATE_CATEGORY" val="custom"/>
  <p:tag name="KSO_WM_TEMPLATE_INDEX" val="20200981"/>
  <p:tag name="KSO_WM_TEMPLATE_MASTER_TYPE" val="0"/>
  <p:tag name="KSO_WM_TEMPLATE_COLOR_TYPE" val="1"/>
  <p:tag name="KSO_WM_TEMPLATE_MASTER_THUMB_INDEX" val="12"/>
  <p:tag name="KSO_WM_UNIT_SHOW_EDIT_AREA_INDICATION"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品牌活动策划方案"/>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0981_1*a*1"/>
  <p:tag name="KSO_WM_TEMPLATE_CATEGORY" val="custom"/>
  <p:tag name="KSO_WM_TEMPLATE_INDEX" val="20200981"/>
  <p:tag name="KSO_WM_UNIT_LAYERLEVEL" val="1"/>
  <p:tag name="KSO_WM_TAG_VERSION" val="1.0"/>
  <p:tag name="KSO_WM_BEAUTIFY_FLAG" val="#wm#"/>
</p:tagLst>
</file>

<file path=ppt/tags/tag141.xml><?xml version="1.0" encoding="utf-8"?>
<p:tagLst xmlns:p="http://schemas.openxmlformats.org/presentationml/2006/main">
  <p:tag name="KSO_WM_UNIT_ISCONTENTSTITLE" val="0"/>
  <p:tag name="KSO_WM_UNIT_PRESET_TEXT" val="2019/01"/>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1"/>
  <p:tag name="KSO_WM_UNIT_ID" val="custom20200981_1*b*1"/>
  <p:tag name="KSO_WM_TEMPLATE_CATEGORY" val="custom"/>
  <p:tag name="KSO_WM_TEMPLATE_INDEX" val="20200981"/>
  <p:tag name="KSO_WM_UNIT_LAYERLEVEL" val="1"/>
  <p:tag name="KSO_WM_TAG_VERSION" val="1.0"/>
  <p:tag name="KSO_WM_BEAUTIFY_FLAG" val="#wm#"/>
</p:tagLst>
</file>

<file path=ppt/tags/tag142.xml><?xml version="1.0" encoding="utf-8"?>
<p:tagLst xmlns:p="http://schemas.openxmlformats.org/presentationml/2006/main">
  <p:tag name="KSO_WM_UNIT_ISCONTENTSTITLE" val="0"/>
  <p:tag name="KSO_WM_UNIT_PRESET_TEXT" val="品牌活动策划方案"/>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0981_1*a*1"/>
  <p:tag name="KSO_WM_TEMPLATE_CATEGORY" val="custom"/>
  <p:tag name="KSO_WM_TEMPLATE_INDEX" val="20200981"/>
  <p:tag name="KSO_WM_UNIT_LAYERLEVEL" val="1"/>
  <p:tag name="KSO_WM_TAG_VERSION" val="1.0"/>
  <p:tag name="KSO_WM_BEAUTIFY_FLAG" val="#wm#"/>
</p:tagLst>
</file>

<file path=ppt/tags/tag143.xml><?xml version="1.0" encoding="utf-8"?>
<p:tagLst xmlns:p="http://schemas.openxmlformats.org/presentationml/2006/main">
  <p:tag name="KSO_WM_TEMPLATE_THUMBS_INDEX" val="1、6、7、8、10、15"/>
  <p:tag name="KSO_WM_SLIDE_ID" val="custom20200981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0981"/>
  <p:tag name="KSO_WM_SLIDE_LAYOUT" val="a_b"/>
  <p:tag name="KSO_WM_SLIDE_LAYOUT_CNT" val="1_1"/>
  <p:tag name="KSO_WM_TEMPLATE_MASTER_TYPE" val="0"/>
  <p:tag name="KSO_WM_TEMPLATE_COLOR_TYPE" val="1"/>
  <p:tag name="KSO_WM_TEMPLATE_MASTER_THUMB_INDEX" val="12"/>
</p:tagLst>
</file>

<file path=ppt/tags/tag144.xml><?xml version="1.0" encoding="utf-8"?>
<p:tagLst xmlns:p="http://schemas.openxmlformats.org/presentationml/2006/main">
  <p:tag name="KSO_WM_BEAUTIFY_FLAG" val="#wm#"/>
  <p:tag name="KSO_WM_TEMPLATE_CATEGORY" val="custom"/>
  <p:tag name="KSO_WM_TEMPLATE_INDEX" val="2020098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l_h_i*1_3_1"/>
  <p:tag name="KSO_WM_TEMPLATE_CATEGORY" val="custom"/>
  <p:tag name="KSO_WM_TEMPLATE_INDEX" val="20200981"/>
  <p:tag name="KSO_WM_UNIT_LAYERLEVEL" val="1_1_1"/>
  <p:tag name="KSO_WM_TAG_VERSION" val="1.0"/>
  <p:tag name="KSO_WM_BEAUTIFY_FLAG" val="#wm#"/>
  <p:tag name="KSO_WM_DIAGRAM_GROUP_CODE" val="l1-1"/>
  <p:tag name="KSO_WM_UNIT_TYPE" val="l_h_i"/>
  <p:tag name="KSO_WM_UNIT_INDEX" val="1_3_1"/>
  <p:tag name="KSO_WM_UNIT_TEXT_FILL_FORE_SCHEMECOLOR_INDEX" val="5"/>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l_h_a*1_3_1"/>
  <p:tag name="KSO_WM_TEMPLATE_CATEGORY" val="custom"/>
  <p:tag name="KSO_WM_TEMPLATE_INDEX" val="20200981"/>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13"/>
  <p:tag name="KSO_WM_DIAGRAM_GROUP_CODE" val="l1-1"/>
  <p:tag name="KSO_WM_UNIT_TYPE" val="l_h_a"/>
  <p:tag name="KSO_WM_UNIT_INDEX" val="1_3_1"/>
  <p:tag name="KSO_WM_UNIT_TEXT_FILL_FORE_SCHEMECOLOR_INDEX" val="14"/>
  <p:tag name="KSO_WM_UNIT_TEXT_FILL_TYPE" val="1"/>
  <p:tag name="KSO_WM_UNIT_USESOURCEFORMAT_APPLY"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l_h_i*1_1_1"/>
  <p:tag name="KSO_WM_TEMPLATE_CATEGORY" val="custom"/>
  <p:tag name="KSO_WM_TEMPLATE_INDEX" val="20200981"/>
  <p:tag name="KSO_WM_UNIT_LAYERLEVEL" val="1_1_1"/>
  <p:tag name="KSO_WM_TAG_VERSION" val="1.0"/>
  <p:tag name="KSO_WM_BEAUTIFY_FLAG" val="#wm#"/>
  <p:tag name="KSO_WM_DIAGRAM_GROUP_CODE" val="l1-1"/>
  <p:tag name="KSO_WM_UNIT_TYPE" val="l_h_i"/>
  <p:tag name="KSO_WM_UNIT_INDEX" val="1_1_1"/>
  <p:tag name="KSO_WM_UNIT_TEXT_FILL_FORE_SCHEMECOLOR_INDEX" val="5"/>
  <p:tag name="KSO_WM_UNIT_TEXT_FILL_TYPE" val="1"/>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l_h_a*1_1_1"/>
  <p:tag name="KSO_WM_TEMPLATE_CATEGORY" val="custom"/>
  <p:tag name="KSO_WM_TEMPLATE_INDEX" val="20200981"/>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13"/>
  <p:tag name="KSO_WM_DIAGRAM_GROUP_CODE" val="l1-1"/>
  <p:tag name="KSO_WM_UNIT_TYPE" val="l_h_a"/>
  <p:tag name="KSO_WM_UNIT_INDEX" val="1_1_1"/>
  <p:tag name="KSO_WM_UNIT_TEXT_FILL_FORE_SCHEMECOLOR_INDEX" val="14"/>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l_h_i*1_2_1"/>
  <p:tag name="KSO_WM_TEMPLATE_CATEGORY" val="custom"/>
  <p:tag name="KSO_WM_TEMPLATE_INDEX" val="20200981"/>
  <p:tag name="KSO_WM_UNIT_LAYERLEVEL" val="1_1_1"/>
  <p:tag name="KSO_WM_TAG_VERSION" val="1.0"/>
  <p:tag name="KSO_WM_BEAUTIFY_FLAG" val="#wm#"/>
  <p:tag name="KSO_WM_DIAGRAM_GROUP_CODE" val="l1-1"/>
  <p:tag name="KSO_WM_UNIT_TYPE" val="l_h_i"/>
  <p:tag name="KSO_WM_UNIT_INDEX" val="1_2_1"/>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l_h_a*1_2_1"/>
  <p:tag name="KSO_WM_TEMPLATE_CATEGORY" val="custom"/>
  <p:tag name="KSO_WM_TEMPLATE_INDEX" val="20200981"/>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13"/>
  <p:tag name="KSO_WM_DIAGRAM_GROUP_CODE" val="l1-1"/>
  <p:tag name="KSO_WM_UNIT_TYPE" val="l_h_a"/>
  <p:tag name="KSO_WM_UNIT_INDEX" val="1_2_1"/>
  <p:tag name="KSO_WM_UNIT_TEXT_FILL_FORE_SCHEMECOLOR_INDEX" val="14"/>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a*1"/>
  <p:tag name="KSO_WM_TEMPLATE_CATEGORY" val="custom"/>
  <p:tag name="KSO_WM_TEMPLATE_INDEX" val="20200981"/>
  <p:tag name="KSO_WM_UNIT_LAYERLEVEL" val="1"/>
  <p:tag name="KSO_WM_TAG_VERSION" val="1.0"/>
  <p:tag name="KSO_WM_BEAUTIFY_FLAG" val="#wm#"/>
  <p:tag name="KSO_WM_UNIT_ISCONTENTSTITLE" val="1"/>
  <p:tag name="KSO_WM_UNIT_PRESET_TEXT" val="Content"/>
  <p:tag name="KSO_WM_UNIT_NOCLEAR" val="0"/>
  <p:tag name="KSO_WM_UNIT_VALUE" val="5"/>
  <p:tag name="KSO_WM_DIAGRAM_GROUP_CODE" val="l1-1"/>
  <p:tag name="KSO_WM_UNIT_TYPE" val="a"/>
  <p:tag name="KSO_WM_UNIT_INDEX" val="1"/>
  <p:tag name="KSO_WM_UNIT_TEXT_FILL_FORE_SCHEMECOLOR_INDEX" val="14"/>
  <p:tag name="KSO_WM_UNIT_TEXT_FILL_TYPE" val="1"/>
  <p:tag name="KSO_WM_UNIT_USESOURCEFORMAT_APPLY" val="1"/>
</p:tagLst>
</file>

<file path=ppt/tags/tag152.xml><?xml version="1.0" encoding="utf-8"?>
<p:tagLst xmlns:p="http://schemas.openxmlformats.org/presentationml/2006/main">
  <p:tag name="KSO_WM_SLIDE_ID" val="custom20200981_3"/>
  <p:tag name="KSO_WM_TEMPLATE_SUBCATEGORY" val="0"/>
  <p:tag name="KSO_WM_SLIDE_ITEM_CNT" val="3"/>
  <p:tag name="KSO_WM_SLIDE_INDEX" val="3"/>
  <p:tag name="KSO_WM_TAG_VERSION" val="1.0"/>
  <p:tag name="KSO_WM_BEAUTIFY_FLAG" val="#wm#"/>
  <p:tag name="KSO_WM_TEMPLATE_CATEGORY" val="custom"/>
  <p:tag name="KSO_WM_TEMPLATE_INDEX" val="20200981"/>
  <p:tag name="KSO_WM_SLIDE_TYPE" val="contents"/>
  <p:tag name="KSO_WM_SLIDE_SUBTYPE" val="diag"/>
  <p:tag name="KSO_WM_DIAGRAM_GROUP_CODE" val="l1-1"/>
  <p:tag name="KSO_WM_SLIDE_DIAGTYPE" val="l"/>
  <p:tag name="KSO_WM_SLIDE_LAYOUT" val="a_l"/>
  <p:tag name="KSO_WM_SLIDE_LAYOUT_CNT" val="1_1"/>
  <p:tag name="KSO_WM_TEMPLATE_MASTER_TYPE" val="0"/>
  <p:tag name="KSO_WM_TEMPLATE_COLOR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7*e*1"/>
  <p:tag name="KSO_WM_TEMPLATE_CATEGORY" val="custom"/>
  <p:tag name="KSO_WM_TEMPLATE_INDEX" val="20200981"/>
  <p:tag name="KSO_WM_UNIT_LAYERLEVEL" val="1"/>
  <p:tag name="KSO_WM_TAG_VERSION" val="1.0"/>
  <p:tag name="KSO_WM_BEAUTIFY_FLAG" val="#wm#"/>
  <p:tag name="KSO_WM_UNIT_TYPE" val="e"/>
  <p:tag name="KSO_WM_UNIT_INDEX" val="1"/>
  <p:tag name="KSO_WM_UNIT_PRESET_TEXT" val="01."/>
  <p:tag name="KSO_WM_UNIT_NOCLEAR" val="0"/>
  <p:tag name="KSO_WM_UNIT_VALUE"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7*i*1"/>
  <p:tag name="KSO_WM_TEMPLATE_CATEGORY" val="custom"/>
  <p:tag name="KSO_WM_TEMPLATE_INDEX" val="20200981"/>
  <p:tag name="KSO_WM_UNIT_LAYERLEVEL" val="1"/>
  <p:tag name="KSO_WM_TAG_VERSION" val="1.0"/>
  <p:tag name="KSO_WM_BEAUTIFY_FLAG" val="#wm#"/>
  <p:tag name="KSO_WM_UNIT_ISCONTENTSTITLE" val="0"/>
  <p:tag name="KSO_WM_UNIT_NOCLEAR" val="0"/>
  <p:tag name="KSO_WM_UNIT_TYPE" val="i"/>
  <p:tag name="KSO_WM_UNIT_INDEX"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l_h_a*1_1_1"/>
  <p:tag name="KSO_WM_TEMPLATE_CATEGORY" val="custom"/>
  <p:tag name="KSO_WM_TEMPLATE_INDEX" val="20200981"/>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13"/>
  <p:tag name="KSO_WM_DIAGRAM_GROUP_CODE" val="l1-1"/>
  <p:tag name="KSO_WM_UNIT_TYPE" val="l_h_a"/>
  <p:tag name="KSO_WM_UNIT_INDEX" val="1_1_1"/>
  <p:tag name="KSO_WM_UNIT_TEXT_FILL_FORE_SCHEMECOLOR_INDEX" val="14"/>
  <p:tag name="KSO_WM_UNIT_TEXT_FILL_TYPE" val="1"/>
  <p:tag name="KSO_WM_UNIT_USESOURCEFORMAT_APPLY" val="1"/>
</p:tagLst>
</file>

<file path=ppt/tags/tag156.xml><?xml version="1.0" encoding="utf-8"?>
<p:tagLst xmlns:p="http://schemas.openxmlformats.org/presentationml/2006/main">
  <p:tag name="KSO_WM_SLIDE_ID" val="custom20200981_7"/>
  <p:tag name="KSO_WM_TEMPLATE_SUBCATEGORY" val="0"/>
  <p:tag name="KSO_WM_SLIDE_ITEM_CNT" val="0"/>
  <p:tag name="KSO_WM_SLIDE_INDEX" val="7"/>
  <p:tag name="KSO_WM_TAG_VERSION" val="1.0"/>
  <p:tag name="KSO_WM_BEAUTIFY_FLAG" val="#wm#"/>
  <p:tag name="KSO_WM_TEMPLATE_CATEGORY" val="custom"/>
  <p:tag name="KSO_WM_TEMPLATE_INDEX" val="20200981"/>
  <p:tag name="KSO_WM_SLIDE_TYPE" val="sectionTitle"/>
  <p:tag name="KSO_WM_SLIDE_SUBTYPE" val="pureTxt"/>
  <p:tag name="KSO_WM_SLIDE_LAYOUT" val="a_b_e"/>
  <p:tag name="KSO_WM_SLIDE_LAYOUT_CNT" val="1_1_1"/>
  <p:tag name="KSO_WM_TEMPLATE_MASTER_TYPE" val="0"/>
  <p:tag name="KSO_WM_TEMPLATE_COLOR_TYPE" val="1"/>
</p:tagLst>
</file>

<file path=ppt/tags/tag157.xml><?xml version="1.0" encoding="utf-8"?>
<p:tagLst xmlns:p="http://schemas.openxmlformats.org/presentationml/2006/main">
  <p:tag name="KSO_WM_BEAUTIFY_FLAG" val="#wm#"/>
  <p:tag name="KSO_WM_TEMPLATE_CATEGORY" val="custom"/>
  <p:tag name="KSO_WM_TEMPLATE_INDEX" val="2020098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7*e*1"/>
  <p:tag name="KSO_WM_TEMPLATE_CATEGORY" val="custom"/>
  <p:tag name="KSO_WM_TEMPLATE_INDEX" val="20200981"/>
  <p:tag name="KSO_WM_UNIT_LAYERLEVEL" val="1"/>
  <p:tag name="KSO_WM_TAG_VERSION" val="1.0"/>
  <p:tag name="KSO_WM_BEAUTIFY_FLAG" val="#wm#"/>
  <p:tag name="KSO_WM_UNIT_TYPE" val="e"/>
  <p:tag name="KSO_WM_UNIT_INDEX" val="1"/>
  <p:tag name="KSO_WM_UNIT_PRESET_TEXT" val="01."/>
  <p:tag name="KSO_WM_UNIT_NOCLEAR" val="0"/>
  <p:tag name="KSO_WM_UNIT_VALUE"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7*i*1"/>
  <p:tag name="KSO_WM_TEMPLATE_CATEGORY" val="custom"/>
  <p:tag name="KSO_WM_TEMPLATE_INDEX" val="20200981"/>
  <p:tag name="KSO_WM_UNIT_LAYERLEVEL" val="1"/>
  <p:tag name="KSO_WM_TAG_VERSION" val="1.0"/>
  <p:tag name="KSO_WM_BEAUTIFY_FLAG" val="#wm#"/>
  <p:tag name="KSO_WM_UNIT_ISCONTENTSTITLE" val="0"/>
  <p:tag name="KSO_WM_UNIT_NOCLEAR" val="0"/>
  <p:tag name="KSO_WM_UNIT_TYPE" val="i"/>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l_h_a*1_2_1"/>
  <p:tag name="KSO_WM_TEMPLATE_CATEGORY" val="custom"/>
  <p:tag name="KSO_WM_TEMPLATE_INDEX" val="20200981"/>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13"/>
  <p:tag name="KSO_WM_DIAGRAM_GROUP_CODE" val="l1-1"/>
  <p:tag name="KSO_WM_UNIT_TYPE" val="l_h_a"/>
  <p:tag name="KSO_WM_UNIT_INDEX" val="1_2_1"/>
  <p:tag name="KSO_WM_UNIT_TEXT_FILL_FORE_SCHEMECOLOR_INDEX" val="14"/>
  <p:tag name="KSO_WM_UNIT_TEXT_FILL_TYPE" val="1"/>
  <p:tag name="KSO_WM_UNIT_USESOURCEFORMAT_APPLY" val="1"/>
</p:tagLst>
</file>

<file path=ppt/tags/tag161.xml><?xml version="1.0" encoding="utf-8"?>
<p:tagLst xmlns:p="http://schemas.openxmlformats.org/presentationml/2006/main">
  <p:tag name="KSO_WM_SLIDE_ID" val="custom20200981_7"/>
  <p:tag name="KSO_WM_TEMPLATE_SUBCATEGORY" val="0"/>
  <p:tag name="KSO_WM_SLIDE_ITEM_CNT" val="0"/>
  <p:tag name="KSO_WM_SLIDE_INDEX" val="7"/>
  <p:tag name="KSO_WM_TAG_VERSION" val="1.0"/>
  <p:tag name="KSO_WM_BEAUTIFY_FLAG" val="#wm#"/>
  <p:tag name="KSO_WM_TEMPLATE_CATEGORY" val="custom"/>
  <p:tag name="KSO_WM_TEMPLATE_INDEX" val="20200981"/>
  <p:tag name="KSO_WM_SLIDE_TYPE" val="sectionTitle"/>
  <p:tag name="KSO_WM_SLIDE_SUBTYPE" val="pureTxt"/>
  <p:tag name="KSO_WM_SLIDE_LAYOUT" val="a_b_e"/>
  <p:tag name="KSO_WM_SLIDE_LAYOUT_CNT" val="1_1_1"/>
  <p:tag name="KSO_WM_TEMPLATE_MASTER_TYPE" val="0"/>
  <p:tag name="KSO_WM_TEMPLATE_COLOR_TYPE" val="1"/>
</p:tagLst>
</file>

<file path=ppt/tags/tag162.xml><?xml version="1.0" encoding="utf-8"?>
<p:tagLst xmlns:p="http://schemas.openxmlformats.org/presentationml/2006/main">
  <p:tag name="KSO_WM_SLIDE_ID" val="custom20200981_15"/>
  <p:tag name="KSO_WM_TEMPLATE_SUBCATEGORY" val="0"/>
  <p:tag name="KSO_WM_SLIDE_ITEM_CNT" val="0"/>
  <p:tag name="KSO_WM_SLIDE_INDEX" val="15"/>
  <p:tag name="KSO_WM_TAG_VERSION" val="1.0"/>
  <p:tag name="KSO_WM_BEAUTIFY_FLAG" val="#wm#"/>
  <p:tag name="KSO_WM_TEMPLATE_CATEGORY" val="custom"/>
  <p:tag name="KSO_WM_TEMPLATE_INDEX" val="20200981"/>
  <p:tag name="KSO_WM_SLIDE_TYPE" val="endPage"/>
  <p:tag name="KSO_WM_SLIDE_SUBTYPE" val="pureTxt"/>
  <p:tag name="KSO_WM_SLIDE_LAYOUT" val="a_b"/>
  <p:tag name="KSO_WM_SLIDE_LAYOUT_CNT" val="1_1"/>
  <p:tag name="KSO_WM_TEMPLATE_MASTER_TYPE" val="0"/>
  <p:tag name="KSO_WM_TEMPLATE_COLOR_TYPE" val="1"/>
</p:tagLst>
</file>

<file path=ppt/tags/tag163.xml><?xml version="1.0" encoding="utf-8"?>
<p:tagLst xmlns:p="http://schemas.openxmlformats.org/presentationml/2006/main">
  <p:tag name="KSO_WM_BEAUTIFY_FLAG" val="#wm#"/>
  <p:tag name="KSO_WM_TEMPLATE_CATEGORY" val="custom"/>
  <p:tag name="KSO_WM_TEMPLATE_INDEX" val="20200981"/>
</p:tagLst>
</file>

<file path=ppt/tags/tag164.xml><?xml version="1.0" encoding="utf-8"?>
<p:tagLst xmlns:p="http://schemas.openxmlformats.org/presentationml/2006/main">
  <p:tag name="KSO_WM_BEAUTIFY_FLAG" val="#wm#"/>
  <p:tag name="KSO_WM_TEMPLATE_CATEGORY" val="custom"/>
  <p:tag name="KSO_WM_TEMPLATE_INDEX" val="20200981"/>
</p:tagLst>
</file>

<file path=ppt/tags/tag165.xml><?xml version="1.0" encoding="utf-8"?>
<p:tagLst xmlns:p="http://schemas.openxmlformats.org/presentationml/2006/main">
  <p:tag name="KSO_WM_BEAUTIFY_FLAG" val="#wm#"/>
  <p:tag name="KSO_WM_TEMPLATE_CATEGORY" val="custom"/>
  <p:tag name="KSO_WM_TEMPLATE_INDEX" val="20200981"/>
</p:tagLst>
</file>

<file path=ppt/tags/tag166.xml><?xml version="1.0" encoding="utf-8"?>
<p:tagLst xmlns:p="http://schemas.openxmlformats.org/presentationml/2006/main">
  <p:tag name="KSO_WM_BEAUTIFY_FLAG" val="#wm#"/>
  <p:tag name="KSO_WM_TEMPLATE_CATEGORY" val="custom"/>
  <p:tag name="KSO_WM_TEMPLATE_INDEX" val="20200981"/>
</p:tagLst>
</file>

<file path=ppt/tags/tag167.xml><?xml version="1.0" encoding="utf-8"?>
<p:tagLst xmlns:p="http://schemas.openxmlformats.org/presentationml/2006/main">
  <p:tag name="KSO_WM_BEAUTIFY_FLAG" val="#wm#"/>
  <p:tag name="KSO_WM_TEMPLATE_CATEGORY" val="custom"/>
  <p:tag name="KSO_WM_TEMPLATE_INDEX" val="2020098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7*e*1"/>
  <p:tag name="KSO_WM_TEMPLATE_CATEGORY" val="custom"/>
  <p:tag name="KSO_WM_TEMPLATE_INDEX" val="20200981"/>
  <p:tag name="KSO_WM_UNIT_LAYERLEVEL" val="1"/>
  <p:tag name="KSO_WM_TAG_VERSION" val="1.0"/>
  <p:tag name="KSO_WM_BEAUTIFY_FLAG" val="#wm#"/>
  <p:tag name="KSO_WM_UNIT_TYPE" val="e"/>
  <p:tag name="KSO_WM_UNIT_INDEX" val="1"/>
  <p:tag name="KSO_WM_UNIT_PRESET_TEXT" val="01."/>
  <p:tag name="KSO_WM_UNIT_NOCLEAR" val="0"/>
  <p:tag name="KSO_WM_UNIT_VALUE"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7*i*1"/>
  <p:tag name="KSO_WM_TEMPLATE_CATEGORY" val="custom"/>
  <p:tag name="KSO_WM_TEMPLATE_INDEX" val="20200981"/>
  <p:tag name="KSO_WM_UNIT_LAYERLEVEL" val="1"/>
  <p:tag name="KSO_WM_TAG_VERSION" val="1.0"/>
  <p:tag name="KSO_WM_BEAUTIFY_FLAG" val="#wm#"/>
  <p:tag name="KSO_WM_UNIT_ISCONTENTSTITLE" val="0"/>
  <p:tag name="KSO_WM_UNIT_NOCLEAR" val="0"/>
  <p:tag name="KSO_WM_UNIT_TYPE" val="i"/>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3*l_h_a*1_2_1"/>
  <p:tag name="KSO_WM_TEMPLATE_CATEGORY" val="custom"/>
  <p:tag name="KSO_WM_TEMPLATE_INDEX" val="20200981"/>
  <p:tag name="KSO_WM_UNIT_LAYERLEVEL" val="1_1_1"/>
  <p:tag name="KSO_WM_TAG_VERSION" val="1.0"/>
  <p:tag name="KSO_WM_BEAUTIFY_FLAG" val="#wm#"/>
  <p:tag name="KSO_WM_UNIT_ISCONTENTSTITLE" val="0"/>
  <p:tag name="KSO_WM_UNIT_PRESET_TEXT" val="点击此处添加小标题"/>
  <p:tag name="KSO_WM_UNIT_NOCLEAR" val="0"/>
  <p:tag name="KSO_WM_UNIT_VALUE" val="13"/>
  <p:tag name="KSO_WM_DIAGRAM_GROUP_CODE" val="l1-1"/>
  <p:tag name="KSO_WM_UNIT_TYPE" val="l_h_a"/>
  <p:tag name="KSO_WM_UNIT_INDEX" val="1_2_1"/>
  <p:tag name="KSO_WM_UNIT_TEXT_FILL_FORE_SCHEMECOLOR_INDEX" val="14"/>
  <p:tag name="KSO_WM_UNIT_TEXT_FILL_TYPE" val="1"/>
  <p:tag name="KSO_WM_UNIT_USESOURCEFORMAT_APPLY" val="1"/>
</p:tagLst>
</file>

<file path=ppt/tags/tag171.xml><?xml version="1.0" encoding="utf-8"?>
<p:tagLst xmlns:p="http://schemas.openxmlformats.org/presentationml/2006/main">
  <p:tag name="KSO_WM_SLIDE_ID" val="custom20200981_7"/>
  <p:tag name="KSO_WM_TEMPLATE_SUBCATEGORY" val="0"/>
  <p:tag name="KSO_WM_SLIDE_ITEM_CNT" val="0"/>
  <p:tag name="KSO_WM_SLIDE_INDEX" val="7"/>
  <p:tag name="KSO_WM_TAG_VERSION" val="1.0"/>
  <p:tag name="KSO_WM_BEAUTIFY_FLAG" val="#wm#"/>
  <p:tag name="KSO_WM_TEMPLATE_CATEGORY" val="custom"/>
  <p:tag name="KSO_WM_TEMPLATE_INDEX" val="20200981"/>
  <p:tag name="KSO_WM_SLIDE_TYPE" val="sectionTitle"/>
  <p:tag name="KSO_WM_SLIDE_SUBTYPE" val="pureTxt"/>
  <p:tag name="KSO_WM_SLIDE_LAYOUT" val="a_b_e"/>
  <p:tag name="KSO_WM_SLIDE_LAYOUT_CNT" val="1_1_1"/>
  <p:tag name="KSO_WM_TEMPLATE_MASTER_TYPE" val="0"/>
  <p:tag name="KSO_WM_TEMPLATE_COLOR_TYPE" val="1"/>
</p:tagLst>
</file>

<file path=ppt/tags/tag172.xml><?xml version="1.0" encoding="utf-8"?>
<p:tagLst xmlns:p="http://schemas.openxmlformats.org/presentationml/2006/main">
  <p:tag name="KSO_WM_BEAUTIFY_FLAG" val="#wm#"/>
  <p:tag name="KSO_WM_TEMPLATE_CATEGORY" val="custom"/>
  <p:tag name="KSO_WM_TEMPLATE_INDEX" val="2020098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81_15*b*1"/>
  <p:tag name="KSO_WM_TEMPLATE_CATEGORY" val="custom"/>
  <p:tag name="KSO_WM_TEMPLATE_INDEX" val="20200981"/>
  <p:tag name="KSO_WM_UNIT_LAYERLEVEL" val="1"/>
  <p:tag name="KSO_WM_TAG_VERSION" val="1.0"/>
  <p:tag name="KSO_WM_BEAUTIFY_FLAG" val="#wm#"/>
  <p:tag name="KSO_WM_UNIT_ISCONTENTSTITLE" val="0"/>
  <p:tag name="KSO_WM_UNIT_PRESET_TEXT" val="Thanks for watching."/>
  <p:tag name="KSO_WM_UNIT_NOCLEAR" val="0"/>
  <p:tag name="KSO_WM_UNIT_VALUE" val="28"/>
  <p:tag name="KSO_WM_UNIT_TYPE" val="b"/>
  <p:tag name="KSO_WM_UNIT_INDEX" val="1"/>
</p:tagLst>
</file>

<file path=ppt/tags/tag174.xml><?xml version="1.0" encoding="utf-8"?>
<p:tagLst xmlns:p="http://schemas.openxmlformats.org/presentationml/2006/main">
  <p:tag name="KSO_WM_SLIDE_ID" val="custom20200981_15"/>
  <p:tag name="KSO_WM_TEMPLATE_SUBCATEGORY" val="0"/>
  <p:tag name="KSO_WM_SLIDE_ITEM_CNT" val="0"/>
  <p:tag name="KSO_WM_SLIDE_INDEX" val="15"/>
  <p:tag name="KSO_WM_TAG_VERSION" val="1.0"/>
  <p:tag name="KSO_WM_BEAUTIFY_FLAG" val="#wm#"/>
  <p:tag name="KSO_WM_TEMPLATE_CATEGORY" val="custom"/>
  <p:tag name="KSO_WM_TEMPLATE_INDEX" val="20200981"/>
  <p:tag name="KSO_WM_SLIDE_TYPE" val="endPage"/>
  <p:tag name="KSO_WM_SLIDE_SUBTYPE" val="pureTxt"/>
  <p:tag name="KSO_WM_SLIDE_LAYOUT" val="a_b"/>
  <p:tag name="KSO_WM_SLIDE_LAYOUT_CNT" val="1_1"/>
  <p:tag name="KSO_WM_TEMPLATE_MASTER_TYPE" val="0"/>
  <p:tag name="KSO_WM_TEMPLATE_COLOR_TYPE" val="1"/>
</p:tagLst>
</file>

<file path=ppt/tags/tag175.xml><?xml version="1.0" encoding="utf-8"?>
<p:tagLst xmlns:p="http://schemas.openxmlformats.org/presentationml/2006/main">
  <p:tag name="KSO_WPP_MARK_KEY" val="70430e96-713f-4476-96fb-284cf54207f1"/>
  <p:tag name="COMMONDATA" val="eyJoZGlkIjoiOGI3MjFkZmJiZWY2MTE2Y2Q1NDg0OWUxYmZhMzVhZTcifQ=="/>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5*i*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6*i*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6*i*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6*i*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1"/>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1"/>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SUBTYPE" val="h"/>
  <p:tag name="KSO_WM_SLIDE_BACKGROUND_TYPE" val="leftRight"/>
  <p:tag name="KSO_WM_UNIT_BK_DARK_LIGHT" val="1"/>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1"/>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heme/theme1.xml><?xml version="1.0" encoding="utf-8"?>
<a:theme xmlns:a="http://schemas.openxmlformats.org/drawingml/2006/main" name="Office 主题​​">
  <a:themeElements>
    <a:clrScheme name="自定义 9">
      <a:dk1>
        <a:srgbClr val="000000"/>
      </a:dk1>
      <a:lt1>
        <a:srgbClr val="FFFFFF"/>
      </a:lt1>
      <a:dk2>
        <a:srgbClr val="1C2221"/>
      </a:dk2>
      <a:lt2>
        <a:srgbClr val="2D3835"/>
      </a:lt2>
      <a:accent1>
        <a:srgbClr val="C0BB70"/>
      </a:accent1>
      <a:accent2>
        <a:srgbClr val="B0BB82"/>
      </a:accent2>
      <a:accent3>
        <a:srgbClr val="A1BC90"/>
      </a:accent3>
      <a:accent4>
        <a:srgbClr val="94BF9E"/>
      </a:accent4>
      <a:accent5>
        <a:srgbClr val="87C0AC"/>
      </a:accent5>
      <a:accent6>
        <a:srgbClr val="79C2BB"/>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
    <a:dk1>
      <a:srgbClr val="000000"/>
    </a:dk1>
    <a:lt1>
      <a:srgbClr val="FFFFFF"/>
    </a:lt1>
    <a:dk2>
      <a:srgbClr val="1C2221"/>
    </a:dk2>
    <a:lt2>
      <a:srgbClr val="2D3835"/>
    </a:lt2>
    <a:accent1>
      <a:srgbClr val="C0BB70"/>
    </a:accent1>
    <a:accent2>
      <a:srgbClr val="B0BB82"/>
    </a:accent2>
    <a:accent3>
      <a:srgbClr val="A1BC90"/>
    </a:accent3>
    <a:accent4>
      <a:srgbClr val="94BF9E"/>
    </a:accent4>
    <a:accent5>
      <a:srgbClr val="87C0AC"/>
    </a:accent5>
    <a:accent6>
      <a:srgbClr val="79C2BB"/>
    </a:accent6>
    <a:hlink>
      <a:srgbClr val="658BD5"/>
    </a:hlink>
    <a:folHlink>
      <a:srgbClr val="9F69A3"/>
    </a:folHlink>
  </a:clrScheme>
</a:themeOverride>
</file>

<file path=ppt/theme/themeOverride2.xml><?xml version="1.0" encoding="utf-8"?>
<a:themeOverride xmlns:a="http://schemas.openxmlformats.org/drawingml/2006/main">
  <a:clrScheme name="自定义 9">
    <a:dk1>
      <a:srgbClr val="000000"/>
    </a:dk1>
    <a:lt1>
      <a:srgbClr val="FFFFFF"/>
    </a:lt1>
    <a:dk2>
      <a:srgbClr val="1C2221"/>
    </a:dk2>
    <a:lt2>
      <a:srgbClr val="2D3835"/>
    </a:lt2>
    <a:accent1>
      <a:srgbClr val="C0BB70"/>
    </a:accent1>
    <a:accent2>
      <a:srgbClr val="B0BB82"/>
    </a:accent2>
    <a:accent3>
      <a:srgbClr val="A1BC90"/>
    </a:accent3>
    <a:accent4>
      <a:srgbClr val="94BF9E"/>
    </a:accent4>
    <a:accent5>
      <a:srgbClr val="87C0AC"/>
    </a:accent5>
    <a:accent6>
      <a:srgbClr val="79C2BB"/>
    </a:accent6>
    <a:hlink>
      <a:srgbClr val="658BD5"/>
    </a:hlink>
    <a:folHlink>
      <a:srgbClr val="9F69A3"/>
    </a:folHlink>
  </a:clrScheme>
</a:themeOverride>
</file>

<file path=ppt/theme/themeOverride3.xml><?xml version="1.0" encoding="utf-8"?>
<a:themeOverride xmlns:a="http://schemas.openxmlformats.org/drawingml/2006/main">
  <a:clrScheme name="自定义 9">
    <a:dk1>
      <a:srgbClr val="000000"/>
    </a:dk1>
    <a:lt1>
      <a:srgbClr val="FFFFFF"/>
    </a:lt1>
    <a:dk2>
      <a:srgbClr val="1C2221"/>
    </a:dk2>
    <a:lt2>
      <a:srgbClr val="2D3835"/>
    </a:lt2>
    <a:accent1>
      <a:srgbClr val="C0BB70"/>
    </a:accent1>
    <a:accent2>
      <a:srgbClr val="B0BB82"/>
    </a:accent2>
    <a:accent3>
      <a:srgbClr val="A1BC90"/>
    </a:accent3>
    <a:accent4>
      <a:srgbClr val="94BF9E"/>
    </a:accent4>
    <a:accent5>
      <a:srgbClr val="87C0AC"/>
    </a:accent5>
    <a:accent6>
      <a:srgbClr val="79C2BB"/>
    </a:accent6>
    <a:hlink>
      <a:srgbClr val="658BD5"/>
    </a:hlink>
    <a:folHlink>
      <a:srgbClr val="9F69A3"/>
    </a:folHlink>
  </a:clrScheme>
</a:themeOverride>
</file>

<file path=ppt/theme/themeOverride4.xml><?xml version="1.0" encoding="utf-8"?>
<a:themeOverride xmlns:a="http://schemas.openxmlformats.org/drawingml/2006/main">
  <a:clrScheme name="自定义 9">
    <a:dk1>
      <a:srgbClr val="000000"/>
    </a:dk1>
    <a:lt1>
      <a:srgbClr val="FFFFFF"/>
    </a:lt1>
    <a:dk2>
      <a:srgbClr val="1C2221"/>
    </a:dk2>
    <a:lt2>
      <a:srgbClr val="2D3835"/>
    </a:lt2>
    <a:accent1>
      <a:srgbClr val="C0BB70"/>
    </a:accent1>
    <a:accent2>
      <a:srgbClr val="B0BB82"/>
    </a:accent2>
    <a:accent3>
      <a:srgbClr val="A1BC90"/>
    </a:accent3>
    <a:accent4>
      <a:srgbClr val="94BF9E"/>
    </a:accent4>
    <a:accent5>
      <a:srgbClr val="87C0AC"/>
    </a:accent5>
    <a:accent6>
      <a:srgbClr val="79C2BB"/>
    </a:accent6>
    <a:hlink>
      <a:srgbClr val="658BD5"/>
    </a:hlink>
    <a:folHlink>
      <a:srgbClr val="9F69A3"/>
    </a:folHlink>
  </a:clrScheme>
</a:themeOverride>
</file>

<file path=ppt/theme/themeOverride5.xml><?xml version="1.0" encoding="utf-8"?>
<a:themeOverride xmlns:a="http://schemas.openxmlformats.org/drawingml/2006/main">
  <a:clrScheme name="自定义 9">
    <a:dk1>
      <a:srgbClr val="000000"/>
    </a:dk1>
    <a:lt1>
      <a:srgbClr val="FFFFFF"/>
    </a:lt1>
    <a:dk2>
      <a:srgbClr val="1C2221"/>
    </a:dk2>
    <a:lt2>
      <a:srgbClr val="2D3835"/>
    </a:lt2>
    <a:accent1>
      <a:srgbClr val="C0BB70"/>
    </a:accent1>
    <a:accent2>
      <a:srgbClr val="B0BB82"/>
    </a:accent2>
    <a:accent3>
      <a:srgbClr val="A1BC90"/>
    </a:accent3>
    <a:accent4>
      <a:srgbClr val="94BF9E"/>
    </a:accent4>
    <a:accent5>
      <a:srgbClr val="87C0AC"/>
    </a:accent5>
    <a:accent6>
      <a:srgbClr val="79C2BB"/>
    </a:accent6>
    <a:hlink>
      <a:srgbClr val="658BD5"/>
    </a:hlink>
    <a:folHlink>
      <a:srgbClr val="9F69A3"/>
    </a:folHlink>
  </a:clrScheme>
</a:themeOverride>
</file>

<file path=ppt/theme/themeOverride6.xml><?xml version="1.0" encoding="utf-8"?>
<a:themeOverride xmlns:a="http://schemas.openxmlformats.org/drawingml/2006/main">
  <a:clrScheme name="自定义 9">
    <a:dk1>
      <a:srgbClr val="000000"/>
    </a:dk1>
    <a:lt1>
      <a:srgbClr val="FFFFFF"/>
    </a:lt1>
    <a:dk2>
      <a:srgbClr val="1C2221"/>
    </a:dk2>
    <a:lt2>
      <a:srgbClr val="2D3835"/>
    </a:lt2>
    <a:accent1>
      <a:srgbClr val="C0BB70"/>
    </a:accent1>
    <a:accent2>
      <a:srgbClr val="B0BB82"/>
    </a:accent2>
    <a:accent3>
      <a:srgbClr val="A1BC90"/>
    </a:accent3>
    <a:accent4>
      <a:srgbClr val="94BF9E"/>
    </a:accent4>
    <a:accent5>
      <a:srgbClr val="87C0AC"/>
    </a:accent5>
    <a:accent6>
      <a:srgbClr val="79C2BB"/>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3685</Words>
  <Application>WPS 演示</Application>
  <PresentationFormat>宽屏</PresentationFormat>
  <Paragraphs>120</Paragraphs>
  <Slides>15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微软雅黑</vt:lpstr>
      <vt:lpstr>汉仪旗黑-85S</vt:lpstr>
      <vt:lpstr>黑体</vt:lpstr>
      <vt:lpstr>Arial Unicode MS</vt:lpstr>
      <vt:lpstr>Office 主题​​</vt:lpstr>
      <vt:lpstr>无人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逝风</cp:lastModifiedBy>
  <cp:revision>37</cp:revision>
  <dcterms:created xsi:type="dcterms:W3CDTF">2019-06-19T02:08:00Z</dcterms:created>
  <dcterms:modified xsi:type="dcterms:W3CDTF">2022-10-25T07:48:27Z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589235D3CB5E4FBF8EE092ACAFEA7108</vt:lpwstr>
  </property>
</Properties>
</file>