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Override PartName="/customXml/itemProps29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69" r:id="rId4"/>
  </p:sldMasterIdLst>
  <p:notesMasterIdLst>
    <p:notesMasterId r:id="rId7"/>
  </p:notesMasterIdLst>
  <p:handoutMasterIdLst>
    <p:handoutMasterId r:id="rId38"/>
  </p:handoutMasterIdLst>
  <p:sldIdLst>
    <p:sldId id="409" r:id="rId5"/>
    <p:sldId id="412" r:id="rId6"/>
    <p:sldId id="414" r:id="rId8"/>
    <p:sldId id="421" r:id="rId9"/>
    <p:sldId id="422" r:id="rId10"/>
    <p:sldId id="424" r:id="rId11"/>
    <p:sldId id="425" r:id="rId12"/>
    <p:sldId id="427" r:id="rId13"/>
    <p:sldId id="428" r:id="rId14"/>
    <p:sldId id="429" r:id="rId15"/>
    <p:sldId id="430" r:id="rId16"/>
    <p:sldId id="432" r:id="rId17"/>
    <p:sldId id="433" r:id="rId18"/>
    <p:sldId id="435" r:id="rId19"/>
    <p:sldId id="436" r:id="rId20"/>
    <p:sldId id="434" r:id="rId21"/>
    <p:sldId id="415" r:id="rId22"/>
    <p:sldId id="418" r:id="rId23"/>
    <p:sldId id="416" r:id="rId24"/>
    <p:sldId id="417" r:id="rId25"/>
    <p:sldId id="419" r:id="rId26"/>
    <p:sldId id="443" r:id="rId27"/>
    <p:sldId id="444" r:id="rId28"/>
    <p:sldId id="445" r:id="rId29"/>
    <p:sldId id="446" r:id="rId30"/>
    <p:sldId id="447" r:id="rId31"/>
    <p:sldId id="448" r:id="rId32"/>
    <p:sldId id="449" r:id="rId33"/>
    <p:sldId id="450" r:id="rId34"/>
    <p:sldId id="451" r:id="rId35"/>
    <p:sldId id="452" r:id="rId36"/>
    <p:sldId id="45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3B2"/>
    <a:srgbClr val="2F5597"/>
    <a:srgbClr val="5B9BD5"/>
    <a:srgbClr val="FE65A2"/>
    <a:srgbClr val="DCDCDC"/>
    <a:srgbClr val="F0F0F0"/>
    <a:srgbClr val="E6E6E6"/>
    <a:srgbClr val="C8C8C8"/>
    <a:srgbClr val="FFF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3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4" Type="http://schemas.openxmlformats.org/officeDocument/2006/relationships/customXml" Target="../customXml/item1.xml"/><Relationship Id="rId43" Type="http://schemas.openxmlformats.org/officeDocument/2006/relationships/customXmlProps" Target="../customXml/itemProps298.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5-12T16:51:19.695"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0-05-12T16:51:19.695"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4BB528C-FE6B-4BD8-95CE-12B3511FAB8C}" type="slidenum">
              <a:rPr lang="en-US" altLang="zh-CN" smtClean="0">
                <a:latin typeface="Microsoft YaHei UI" panose="020B0503020204020204" pitchFamily="34" charset="-122"/>
              </a:rPr>
            </a:fld>
            <a:endParaRPr lang="zh-CN" altLang="en-US" dirty="0">
              <a:latin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4BB528C-FE6B-4BD8-95CE-12B3511FAB8C}" type="slidenum">
              <a:rPr lang="en-US" altLang="zh-CN" smtClean="0">
                <a:latin typeface="Microsoft YaHei UI" panose="020B0503020204020204" pitchFamily="34" charset="-122"/>
              </a:rPr>
            </a:fld>
            <a:endParaRPr lang="zh-CN" altLang="en-US" dirty="0">
              <a:latin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4BB528C-FE6B-4BD8-95CE-12B3511FAB8C}" type="slidenum">
              <a:rPr lang="en-US" altLang="zh-CN" smtClean="0">
                <a:latin typeface="Microsoft YaHei UI" panose="020B0503020204020204" pitchFamily="34" charset="-122"/>
              </a:rPr>
            </a:fld>
            <a:endParaRPr lang="zh-CN" altLang="en-US" dirty="0">
              <a:latin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4BB528C-FE6B-4BD8-95CE-12B3511FAB8C}" type="slidenum">
              <a:rPr lang="en-US" altLang="zh-CN" smtClean="0">
                <a:latin typeface="Microsoft YaHei UI" panose="020B0503020204020204" pitchFamily="34" charset="-122"/>
              </a:rPr>
            </a:fld>
            <a:endParaRPr lang="zh-CN" altLang="en-US" dirty="0">
              <a:latin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4BB528C-FE6B-4BD8-95CE-12B3511FAB8C}" type="slidenum">
              <a:rPr lang="en-US" altLang="zh-CN" smtClean="0">
                <a:latin typeface="Microsoft YaHei UI" panose="020B0503020204020204" pitchFamily="34" charset="-122"/>
              </a:rPr>
            </a:fld>
            <a:endParaRPr lang="zh-CN" altLang="en-US" dirty="0">
              <a:latin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4BB528C-FE6B-4BD8-95CE-12B3511FAB8C}" type="slidenum">
              <a:rPr lang="en-US" altLang="zh-CN" smtClean="0">
                <a:latin typeface="Microsoft YaHei UI" panose="020B0503020204020204" pitchFamily="34" charset="-122"/>
              </a:rPr>
            </a:fld>
            <a:endParaRPr lang="zh-CN" altLang="en-US" dirty="0">
              <a:latin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6.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7.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5.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5.png"/><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1.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9.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4203084" y="2041689"/>
            <a:ext cx="4243458" cy="1907928"/>
          </a:xfrm>
        </p:spPr>
        <p:txBody>
          <a:bodyPr vert="horz" wrap="square" lIns="0" tIns="0" rIns="0" bIns="0" rtlCol="0" anchor="b" anchorCtr="0">
            <a:normAutofit/>
          </a:bodyPr>
          <a:lstStyle>
            <a:lvl1pPr algn="l">
              <a:defRPr lang="zh-CN" altLang="en-US" sz="6600" b="0" spc="8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ctr">
              <a:buClrTx/>
              <a:buSzTx/>
              <a:buFontTx/>
            </a:pPr>
            <a:r>
              <a:rPr lang="zh-CN" altLang="en-US"/>
              <a:t>编辑标题</a:t>
            </a:r>
            <a:endParaRPr lang="zh-CN" altLang="en-US"/>
          </a:p>
        </p:txBody>
      </p:sp>
      <p:sp>
        <p:nvSpPr>
          <p:cNvPr id="4" name="文本占位符 3"/>
          <p:cNvSpPr>
            <a:spLocks noGrp="1"/>
          </p:cNvSpPr>
          <p:nvPr>
            <p:ph type="body" sz="quarter" idx="14" hasCustomPrompt="1"/>
            <p:custDataLst>
              <p:tags r:id="rId9"/>
            </p:custDataLst>
          </p:nvPr>
        </p:nvSpPr>
        <p:spPr>
          <a:xfrm>
            <a:off x="4203472" y="4069442"/>
            <a:ext cx="3721325" cy="495300"/>
          </a:xfrm>
        </p:spPr>
        <p:txBody>
          <a:bodyPr/>
          <a:lstStyle>
            <a:lvl1pPr marL="0" indent="0" algn="dist">
              <a:buNone/>
              <a:defRPr/>
            </a:lvl1pPr>
          </a:lstStyle>
          <a:p>
            <a:pPr lvl="0"/>
            <a:r>
              <a:rPr lang="zh-CN" altLang="en-US"/>
              <a:t>单击此处添加副标题</a:t>
            </a:r>
            <a:endParaRPr lang="zh-CN" altLang="en-US"/>
          </a:p>
        </p:txBody>
      </p:sp>
      <p:grpSp>
        <p:nvGrpSpPr>
          <p:cNvPr id="12" name="组合 11"/>
          <p:cNvGrpSpPr/>
          <p:nvPr>
            <p:custDataLst>
              <p:tags r:id="rId10"/>
            </p:custDataLst>
          </p:nvPr>
        </p:nvGrpSpPr>
        <p:grpSpPr>
          <a:xfrm>
            <a:off x="4116283" y="1331759"/>
            <a:ext cx="1128714" cy="606546"/>
            <a:chOff x="6212116" y="1743738"/>
            <a:chExt cx="1014184" cy="545000"/>
          </a:xfrm>
        </p:grpSpPr>
        <p:sp>
          <p:nvSpPr>
            <p:cNvPr id="13" name="矩形: 圆角 12"/>
            <p:cNvSpPr/>
            <p:nvPr>
              <p:custDataLst>
                <p:tags r:id="rId11"/>
              </p:custDataLst>
            </p:nvPr>
          </p:nvSpPr>
          <p:spPr>
            <a:xfrm>
              <a:off x="6212116" y="1799300"/>
              <a:ext cx="1014184" cy="489438"/>
            </a:xfrm>
            <a:prstGeom prst="roundRect">
              <a:avLst>
                <a:gd name="adj" fmla="val 50000"/>
              </a:avLst>
            </a:prstGeom>
            <a:solidFill>
              <a:srgbClr val="FF6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sp>
          <p:nvSpPr>
            <p:cNvPr id="14" name="矩形: 圆角 13"/>
            <p:cNvSpPr/>
            <p:nvPr>
              <p:custDataLst>
                <p:tags r:id="rId12"/>
              </p:custDataLst>
            </p:nvPr>
          </p:nvSpPr>
          <p:spPr>
            <a:xfrm>
              <a:off x="6212116" y="1743738"/>
              <a:ext cx="1014184" cy="489438"/>
            </a:xfrm>
            <a:prstGeom prst="roundRect">
              <a:avLst>
                <a:gd name="adj"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3846286" y="2307546"/>
            <a:ext cx="4499428" cy="1398905"/>
          </a:xfrm>
        </p:spPr>
        <p:txBody>
          <a:bodyPr vert="horz" wrap="square" lIns="0" tIns="0" rIns="0" bIns="0" rtlCol="0" anchor="b" anchorCtr="0">
            <a:normAutofit/>
          </a:bodyPr>
          <a:lstStyle>
            <a:lvl1pPr algn="ctr">
              <a:defRPr lang="zh-CN" altLang="en-US" sz="72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a:t>编辑标题</a:t>
            </a:r>
            <a:endParaRPr lang="zh-CN" altLang="en-US"/>
          </a:p>
        </p:txBody>
      </p:sp>
      <p:sp>
        <p:nvSpPr>
          <p:cNvPr id="7" name="文本占位符 6"/>
          <p:cNvSpPr>
            <a:spLocks noGrp="1"/>
          </p:cNvSpPr>
          <p:nvPr>
            <p:ph type="body" idx="14" hasCustomPrompt="1"/>
            <p:custDataLst>
              <p:tags r:id="rId9"/>
            </p:custDataLst>
          </p:nvPr>
        </p:nvSpPr>
        <p:spPr>
          <a:xfrm>
            <a:off x="3670300" y="3815035"/>
            <a:ext cx="4851400" cy="361315"/>
          </a:xfrm>
        </p:spPr>
        <p:txBody>
          <a:bodyPr vert="horz" wrap="square" lIns="0" tIns="0" rIns="0" bIns="0" rtlCol="0" anchor="t"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59484"/>
            <a:ext cx="720090" cy="598516"/>
          </a:xfrm>
          <a:prstGeom prst="rect">
            <a:avLst/>
          </a:prstGeom>
        </p:spPr>
      </p:pic>
      <p:pic>
        <p:nvPicPr>
          <p:cNvPr id="10" name="图片 9"/>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59484"/>
            <a:ext cx="720090" cy="598516"/>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8" name="图片 7"/>
          <p:cNvPicPr/>
          <p:nvPr>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1"/>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0" y="0"/>
            <a:ext cx="23861730" cy="6857999"/>
          </a:xfrm>
          <a:prstGeom prst="rect">
            <a:avLst/>
          </a:prstGeom>
        </p:spPr>
      </p:pic>
      <p:sp>
        <p:nvSpPr>
          <p:cNvPr id="11" name="长方形 10"/>
          <p:cNvSpPr/>
          <p:nvPr userDrawn="1"/>
        </p:nvSpPr>
        <p:spPr>
          <a:xfrm>
            <a:off x="0" y="787400"/>
            <a:ext cx="11455400" cy="5295900"/>
          </a:xfrm>
          <a:prstGeom prst="rect">
            <a:avLst/>
          </a:prstGeom>
          <a:solidFill>
            <a:schemeClr val="accent5">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ea typeface="Microsoft YaHei UI" panose="020B0503020204020204" pitchFamily="34" charset="-122"/>
            </a:endParaRPr>
          </a:p>
        </p:txBody>
      </p:sp>
      <p:cxnSp>
        <p:nvCxnSpPr>
          <p:cNvPr id="17" name="直接连接符​​(S) 16"/>
          <p:cNvCxnSpPr/>
          <p:nvPr userDrawn="1"/>
        </p:nvCxnSpPr>
        <p:spPr>
          <a:xfrm>
            <a:off x="1778000" y="3435350"/>
            <a:ext cx="8661400" cy="0"/>
          </a:xfrm>
          <a:prstGeom prst="line">
            <a:avLst/>
          </a:prstGeom>
          <a:ln w="3810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椭圆形 13"/>
          <p:cNvSpPr/>
          <p:nvPr userDrawn="1"/>
        </p:nvSpPr>
        <p:spPr>
          <a:xfrm>
            <a:off x="2260600" y="1647825"/>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ea typeface="Microsoft YaHei UI" panose="020B0503020204020204" pitchFamily="34" charset="-122"/>
            </a:endParaRPr>
          </a:p>
        </p:txBody>
      </p:sp>
      <p:sp>
        <p:nvSpPr>
          <p:cNvPr id="18" name="椭圆形 17"/>
          <p:cNvSpPr/>
          <p:nvPr userDrawn="1"/>
        </p:nvSpPr>
        <p:spPr>
          <a:xfrm>
            <a:off x="2285627" y="1647121"/>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ea typeface="Microsoft YaHei UI" panose="020B0503020204020204" pitchFamily="34" charset="-122"/>
            </a:endParaRPr>
          </a:p>
        </p:txBody>
      </p:sp>
      <p:sp>
        <p:nvSpPr>
          <p:cNvPr id="12" name="三角形 11"/>
          <p:cNvSpPr/>
          <p:nvPr userDrawn="1"/>
        </p:nvSpPr>
        <p:spPr>
          <a:xfrm>
            <a:off x="0" y="0"/>
            <a:ext cx="2628900" cy="6858000"/>
          </a:xfrm>
          <a:prstGeom prst="triangle">
            <a:avLst>
              <a:gd name="adj" fmla="val 0"/>
            </a:avLst>
          </a:prstGeom>
          <a:gradFill>
            <a:gsLst>
              <a:gs pos="47000">
                <a:schemeClr val="accent4">
                  <a:lumMod val="50000"/>
                </a:schemeClr>
              </a:gs>
              <a:gs pos="98000">
                <a:schemeClr val="accent4">
                  <a:lumMod val="20000"/>
                  <a:lumOff val="80000"/>
                  <a:alpha val="1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ea typeface="Microsoft YaHei UI" panose="020B0503020204020204" pitchFamily="34" charset="-122"/>
            </a:endParaRPr>
          </a:p>
        </p:txBody>
      </p:sp>
      <p:sp>
        <p:nvSpPr>
          <p:cNvPr id="13" name="三角形 12"/>
          <p:cNvSpPr/>
          <p:nvPr userDrawn="1"/>
        </p:nvSpPr>
        <p:spPr>
          <a:xfrm flipV="1">
            <a:off x="0" y="0"/>
            <a:ext cx="2628900" cy="6858000"/>
          </a:xfrm>
          <a:prstGeom prst="triangle">
            <a:avLst>
              <a:gd name="adj" fmla="val 0"/>
            </a:avLst>
          </a:prstGeom>
          <a:solidFill>
            <a:srgbClr val="5EB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ea typeface="Microsoft YaHei UI" panose="020B0503020204020204" pitchFamily="34" charset="-122"/>
            </a:endParaRPr>
          </a:p>
        </p:txBody>
      </p:sp>
      <p:sp>
        <p:nvSpPr>
          <p:cNvPr id="15" name="椭圆形 14"/>
          <p:cNvSpPr/>
          <p:nvPr userDrawn="1"/>
        </p:nvSpPr>
        <p:spPr>
          <a:xfrm>
            <a:off x="2356553" y="1727201"/>
            <a:ext cx="3416300" cy="3416300"/>
          </a:xfrm>
          <a:prstGeom prst="ellipse">
            <a:avLst/>
          </a:prstGeom>
          <a:solidFill>
            <a:srgbClr val="00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ea typeface="Microsoft YaHei UI" panose="020B0503020204020204" pitchFamily="34" charset="-122"/>
            </a:endParaRPr>
          </a:p>
        </p:txBody>
      </p:sp>
      <p:sp>
        <p:nvSpPr>
          <p:cNvPr id="21" name="文本占位符 20"/>
          <p:cNvSpPr>
            <a:spLocks noGrp="1"/>
          </p:cNvSpPr>
          <p:nvPr>
            <p:ph type="body" sz="quarter" idx="10" hasCustomPrompt="1"/>
          </p:nvPr>
        </p:nvSpPr>
        <p:spPr>
          <a:xfrm>
            <a:off x="2671763" y="3657600"/>
            <a:ext cx="2781300" cy="896368"/>
          </a:xfrm>
          <a:prstGeom prst="rect">
            <a:avLst/>
          </a:prstGeom>
        </p:spPr>
        <p:txBody>
          <a:bodyPr rtlCol="0" anchor="ctr"/>
          <a:lstStyle>
            <a:lvl1pPr marL="0" indent="0" algn="ctr">
              <a:buNone/>
              <a:defRPr sz="1800">
                <a:solidFill>
                  <a:schemeClr val="accent5"/>
                </a:solidFill>
                <a:ea typeface="Microsoft YaHei UI" panose="020B0503020204020204" pitchFamily="34" charset="-122"/>
              </a:defRPr>
            </a:lvl1pPr>
          </a:lstStyle>
          <a:p>
            <a:pPr lvl="0" rtl="0"/>
            <a:r>
              <a:rPr lang="zh-CN" altLang="en-US"/>
              <a:t>编辑母版文本样式</a:t>
            </a:r>
            <a:endParaRPr lang="zh-CN" altLang="en-US"/>
          </a:p>
        </p:txBody>
      </p:sp>
      <p:sp>
        <p:nvSpPr>
          <p:cNvPr id="19" name="标题 18"/>
          <p:cNvSpPr>
            <a:spLocks noGrp="1"/>
          </p:cNvSpPr>
          <p:nvPr>
            <p:ph type="title"/>
          </p:nvPr>
        </p:nvSpPr>
        <p:spPr>
          <a:xfrm>
            <a:off x="2671251" y="2452719"/>
            <a:ext cx="2773204" cy="1118618"/>
          </a:xfrm>
          <a:prstGeom prst="rect">
            <a:avLst/>
          </a:prstGeom>
        </p:spPr>
        <p:txBody>
          <a:bodyPr rtlCol="0" anchor="ctr"/>
          <a:lstStyle>
            <a:lvl1pPr algn="ctr">
              <a:defRPr sz="3600">
                <a:solidFill>
                  <a:schemeClr val="accent6"/>
                </a:solidFill>
                <a:ea typeface="Microsoft YaHei UI" panose="020B0503020204020204" pitchFamily="34" charset="-122"/>
              </a:defRPr>
            </a:lvl1pPr>
          </a:lstStyle>
          <a:p>
            <a:pPr rtl="0"/>
            <a:r>
              <a:rPr lang="zh-CN" altLang="en-US"/>
              <a:t>单击此处编辑母版标题样式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375E-6 0 L -0.9056 0 " pathEditMode="relative" rAng="0" ptsTypes="AA">
                                      <p:cBhvr>
                                        <p:cTn id="6" dur="9500" fill="hold"/>
                                        <p:tgtEl>
                                          <p:spTgt spid="10"/>
                                        </p:tgtEl>
                                        <p:attrNameLst>
                                          <p:attrName>ppt_x</p:attrName>
                                          <p:attrName>ppt_y</p:attrName>
                                        </p:attrNameLst>
                                      </p:cBhvr>
                                      <p:rCtr x="-45286" y="0"/>
                                    </p:animMotion>
                                  </p:childTnLst>
                                </p:cTn>
                              </p:par>
                              <p:par>
                                <p:cTn id="7" presetID="10" presetClass="exit" presetSubtype="0" fill="hold" nodeType="withEffect">
                                  <p:stCondLst>
                                    <p:cond delay="92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2" presetClass="entr" presetSubtype="8"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0-#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0-#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0-#ppt_w/2"/>
                                          </p:val>
                                        </p:tav>
                                        <p:tav tm="100000">
                                          <p:val>
                                            <p:strVal val="#ppt_x"/>
                                          </p:val>
                                        </p:tav>
                                      </p:tavLst>
                                    </p:anim>
                                    <p:anim calcmode="lin" valueType="num">
                                      <p:cBhvr additive="base">
                                        <p:cTn id="21" dur="1000" fill="hold"/>
                                        <p:tgtEl>
                                          <p:spTgt spid="13"/>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childTnLst>
                                </p:cTn>
                              </p:par>
                              <p:par>
                                <p:cTn id="31" presetID="22" presetClass="entr" presetSubtype="8" fill="hold" grpId="0" nodeType="withEffect">
                                  <p:stCondLst>
                                    <p:cond delay="250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21">
                                            <p:txEl>
                                              <p:pRg st="0" end="0"/>
                                            </p:txEl>
                                          </p:spTgt>
                                        </p:tgtEl>
                                        <p:attrNameLst>
                                          <p:attrName>style.visibility</p:attrName>
                                        </p:attrNameLst>
                                      </p:cBhvr>
                                      <p:to>
                                        <p:strVal val="visible"/>
                                      </p:to>
                                    </p:set>
                                    <p:animEffect transition="in" filter="wipe(left)">
                                      <p:cBhvr>
                                        <p:cTn id="36" dur="500"/>
                                        <p:tgtEl>
                                          <p:spTgt spid="21">
                                            <p:txEl>
                                              <p:pRg st="0" end="0"/>
                                            </p:txEl>
                                          </p:spTgt>
                                        </p:tgtEl>
                                      </p:cBhvr>
                                    </p:animEffect>
                                  </p:childTnLst>
                                </p:cTn>
                              </p:par>
                              <p:par>
                                <p:cTn id="37" presetID="22" presetClass="entr" presetSubtype="4" fill="hold" nodeType="withEffect">
                                  <p:stCondLst>
                                    <p:cond delay="250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 presetClass="exit" presetSubtype="8" fill="hold" grpId="1" nodeType="withEffect">
                                  <p:stCondLst>
                                    <p:cond delay="7500"/>
                                  </p:stCondLst>
                                  <p:childTnLst>
                                    <p:anim calcmode="lin" valueType="num">
                                      <p:cBhvr additive="base">
                                        <p:cTn id="41" dur="1000"/>
                                        <p:tgtEl>
                                          <p:spTgt spid="13"/>
                                        </p:tgtEl>
                                        <p:attrNameLst>
                                          <p:attrName>ppt_x</p:attrName>
                                        </p:attrNameLst>
                                      </p:cBhvr>
                                      <p:tavLst>
                                        <p:tav tm="0">
                                          <p:val>
                                            <p:strVal val="ppt_x"/>
                                          </p:val>
                                        </p:tav>
                                        <p:tav tm="100000">
                                          <p:val>
                                            <p:strVal val="0-ppt_w/2"/>
                                          </p:val>
                                        </p:tav>
                                      </p:tavLst>
                                    </p:anim>
                                    <p:anim calcmode="lin" valueType="num">
                                      <p:cBhvr additive="base">
                                        <p:cTn id="42" dur="1000"/>
                                        <p:tgtEl>
                                          <p:spTgt spid="13"/>
                                        </p:tgtEl>
                                        <p:attrNameLst>
                                          <p:attrName>ppt_y</p:attrName>
                                        </p:attrNameLst>
                                      </p:cBhvr>
                                      <p:tavLst>
                                        <p:tav tm="0">
                                          <p:val>
                                            <p:strVal val="ppt_y"/>
                                          </p:val>
                                        </p:tav>
                                        <p:tav tm="100000">
                                          <p:val>
                                            <p:strVal val="ppt_y"/>
                                          </p:val>
                                        </p:tav>
                                      </p:tavLst>
                                    </p:anim>
                                    <p:set>
                                      <p:cBhvr>
                                        <p:cTn id="43" dur="1" fill="hold">
                                          <p:stCondLst>
                                            <p:cond delay="999"/>
                                          </p:stCondLst>
                                        </p:cTn>
                                        <p:tgtEl>
                                          <p:spTgt spid="13"/>
                                        </p:tgtEl>
                                        <p:attrNameLst>
                                          <p:attrName>style.visibility</p:attrName>
                                        </p:attrNameLst>
                                      </p:cBhvr>
                                      <p:to>
                                        <p:strVal val="hidden"/>
                                      </p:to>
                                    </p:set>
                                  </p:childTnLst>
                                </p:cTn>
                              </p:par>
                              <p:par>
                                <p:cTn id="44" presetID="2" presetClass="exit" presetSubtype="8" fill="hold" grpId="1" nodeType="withEffect">
                                  <p:stCondLst>
                                    <p:cond delay="7500"/>
                                  </p:stCondLst>
                                  <p:childTnLst>
                                    <p:anim calcmode="lin" valueType="num">
                                      <p:cBhvr additive="base">
                                        <p:cTn id="45" dur="1000"/>
                                        <p:tgtEl>
                                          <p:spTgt spid="12"/>
                                        </p:tgtEl>
                                        <p:attrNameLst>
                                          <p:attrName>ppt_x</p:attrName>
                                        </p:attrNameLst>
                                      </p:cBhvr>
                                      <p:tavLst>
                                        <p:tav tm="0">
                                          <p:val>
                                            <p:strVal val="ppt_x"/>
                                          </p:val>
                                        </p:tav>
                                        <p:tav tm="100000">
                                          <p:val>
                                            <p:strVal val="0-ppt_w/2"/>
                                          </p:val>
                                        </p:tav>
                                      </p:tavLst>
                                    </p:anim>
                                    <p:anim calcmode="lin" valueType="num">
                                      <p:cBhvr additive="base">
                                        <p:cTn id="46" dur="1000"/>
                                        <p:tgtEl>
                                          <p:spTgt spid="12"/>
                                        </p:tgtEl>
                                        <p:attrNameLst>
                                          <p:attrName>ppt_y</p:attrName>
                                        </p:attrNameLst>
                                      </p:cBhvr>
                                      <p:tavLst>
                                        <p:tav tm="0">
                                          <p:val>
                                            <p:strVal val="ppt_y"/>
                                          </p:val>
                                        </p:tav>
                                        <p:tav tm="100000">
                                          <p:val>
                                            <p:strVal val="ppt_y"/>
                                          </p:val>
                                        </p:tav>
                                      </p:tavLst>
                                    </p:anim>
                                    <p:set>
                                      <p:cBhvr>
                                        <p:cTn id="47" dur="1" fill="hold">
                                          <p:stCondLst>
                                            <p:cond delay="999"/>
                                          </p:stCondLst>
                                        </p:cTn>
                                        <p:tgtEl>
                                          <p:spTgt spid="12"/>
                                        </p:tgtEl>
                                        <p:attrNameLst>
                                          <p:attrName>style.visibility</p:attrName>
                                        </p:attrNameLst>
                                      </p:cBhvr>
                                      <p:to>
                                        <p:strVal val="hidden"/>
                                      </p:to>
                                    </p:set>
                                  </p:childTnLst>
                                </p:cTn>
                              </p:par>
                              <p:par>
                                <p:cTn id="48" presetID="2" presetClass="exit" presetSubtype="8" fill="hold" grpId="1" nodeType="withEffect">
                                  <p:stCondLst>
                                    <p:cond delay="7500"/>
                                  </p:stCondLst>
                                  <p:childTnLst>
                                    <p:anim calcmode="lin" valueType="num">
                                      <p:cBhvr additive="base">
                                        <p:cTn id="49" dur="1000"/>
                                        <p:tgtEl>
                                          <p:spTgt spid="11"/>
                                        </p:tgtEl>
                                        <p:attrNameLst>
                                          <p:attrName>ppt_x</p:attrName>
                                        </p:attrNameLst>
                                      </p:cBhvr>
                                      <p:tavLst>
                                        <p:tav tm="0">
                                          <p:val>
                                            <p:strVal val="ppt_x"/>
                                          </p:val>
                                        </p:tav>
                                        <p:tav tm="100000">
                                          <p:val>
                                            <p:strVal val="0-ppt_w/2"/>
                                          </p:val>
                                        </p:tav>
                                      </p:tavLst>
                                    </p:anim>
                                    <p:anim calcmode="lin" valueType="num">
                                      <p:cBhvr additive="base">
                                        <p:cTn id="50" dur="1000"/>
                                        <p:tgtEl>
                                          <p:spTgt spid="11"/>
                                        </p:tgtEl>
                                        <p:attrNameLst>
                                          <p:attrName>ppt_y</p:attrName>
                                        </p:attrNameLst>
                                      </p:cBhvr>
                                      <p:tavLst>
                                        <p:tav tm="0">
                                          <p:val>
                                            <p:strVal val="ppt_y"/>
                                          </p:val>
                                        </p:tav>
                                        <p:tav tm="100000">
                                          <p:val>
                                            <p:strVal val="ppt_y"/>
                                          </p:val>
                                        </p:tav>
                                      </p:tavLst>
                                    </p:anim>
                                    <p:set>
                                      <p:cBhvr>
                                        <p:cTn id="51" dur="1" fill="hold">
                                          <p:stCondLst>
                                            <p:cond delay="999"/>
                                          </p:stCondLst>
                                        </p:cTn>
                                        <p:tgtEl>
                                          <p:spTgt spid="11"/>
                                        </p:tgtEl>
                                        <p:attrNameLst>
                                          <p:attrName>style.visibility</p:attrName>
                                        </p:attrNameLst>
                                      </p:cBhvr>
                                      <p:to>
                                        <p:strVal val="hidden"/>
                                      </p:to>
                                    </p:set>
                                  </p:childTnLst>
                                </p:cTn>
                              </p:par>
                              <p:par>
                                <p:cTn id="52" presetID="22" presetClass="exit" presetSubtype="8" fill="hold" grpId="1" nodeType="withEffect">
                                  <p:stCondLst>
                                    <p:cond delay="7500"/>
                                  </p:stCondLst>
                                  <p:childTnLst>
                                    <p:animEffect transition="out" filter="wipe(left)">
                                      <p:cBhvr>
                                        <p:cTn id="53" dur="1000"/>
                                        <p:tgtEl>
                                          <p:spTgt spid="19"/>
                                        </p:tgtEl>
                                      </p:cBhvr>
                                    </p:animEffect>
                                    <p:set>
                                      <p:cBhvr>
                                        <p:cTn id="54" dur="1" fill="hold">
                                          <p:stCondLst>
                                            <p:cond delay="999"/>
                                          </p:stCondLst>
                                        </p:cTn>
                                        <p:tgtEl>
                                          <p:spTgt spid="19"/>
                                        </p:tgtEl>
                                        <p:attrNameLst>
                                          <p:attrName>style.visibility</p:attrName>
                                        </p:attrNameLst>
                                      </p:cBhvr>
                                      <p:to>
                                        <p:strVal val="hidden"/>
                                      </p:to>
                                    </p:set>
                                  </p:childTnLst>
                                </p:cTn>
                              </p:par>
                              <p:par>
                                <p:cTn id="55" presetID="22" presetClass="exit" presetSubtype="8" fill="hold" grpId="1" nodeType="withEffect">
                                  <p:stCondLst>
                                    <p:cond delay="7500"/>
                                  </p:stCondLst>
                                  <p:childTnLst>
                                    <p:animEffect transition="out" filter="wipe(left)">
                                      <p:cBhvr>
                                        <p:cTn id="56" dur="750"/>
                                        <p:tgtEl>
                                          <p:spTgt spid="21">
                                            <p:txEl>
                                              <p:pRg st="0" end="0"/>
                                            </p:txEl>
                                          </p:spTgt>
                                        </p:tgtEl>
                                      </p:cBhvr>
                                    </p:animEffect>
                                    <p:set>
                                      <p:cBhvr>
                                        <p:cTn id="57" dur="1" fill="hold">
                                          <p:stCondLst>
                                            <p:cond delay="749"/>
                                          </p:stCondLst>
                                        </p:cTn>
                                        <p:tgtEl>
                                          <p:spTgt spid="21">
                                            <p:txEl>
                                              <p:pRg st="0" end="0"/>
                                            </p:txEl>
                                          </p:spTgt>
                                        </p:tgtEl>
                                        <p:attrNameLst>
                                          <p:attrName>style.visibility</p:attrName>
                                        </p:attrNameLst>
                                      </p:cBhvr>
                                      <p:to>
                                        <p:strVal val="hidden"/>
                                      </p:to>
                                    </p:set>
                                  </p:childTnLst>
                                </p:cTn>
                              </p:par>
                              <p:par>
                                <p:cTn id="58" presetID="22" presetClass="exit" presetSubtype="8" fill="hold" nodeType="withEffect">
                                  <p:stCondLst>
                                    <p:cond delay="7500"/>
                                  </p:stCondLst>
                                  <p:childTnLst>
                                    <p:animEffect transition="out" filter="wipe(left)">
                                      <p:cBhvr>
                                        <p:cTn id="59" dur="750"/>
                                        <p:tgtEl>
                                          <p:spTgt spid="17"/>
                                        </p:tgtEl>
                                      </p:cBhvr>
                                    </p:animEffect>
                                    <p:set>
                                      <p:cBhvr>
                                        <p:cTn id="60" dur="1" fill="hold">
                                          <p:stCondLst>
                                            <p:cond delay="749"/>
                                          </p:stCondLst>
                                        </p:cTn>
                                        <p:tgtEl>
                                          <p:spTgt spid="17"/>
                                        </p:tgtEl>
                                        <p:attrNameLst>
                                          <p:attrName>style.visibility</p:attrName>
                                        </p:attrNameLst>
                                      </p:cBhvr>
                                      <p:to>
                                        <p:strVal val="hidden"/>
                                      </p:to>
                                    </p:set>
                                  </p:childTnLst>
                                </p:cTn>
                              </p:par>
                              <p:par>
                                <p:cTn id="61" presetID="10" presetClass="exit" presetSubtype="0" fill="hold" grpId="1" nodeType="withEffect">
                                  <p:stCondLst>
                                    <p:cond delay="7500"/>
                                  </p:stCondLst>
                                  <p:childTnLst>
                                    <p:animEffect transition="out" filter="fade">
                                      <p:cBhvr>
                                        <p:cTn id="62" dur="1000"/>
                                        <p:tgtEl>
                                          <p:spTgt spid="14"/>
                                        </p:tgtEl>
                                      </p:cBhvr>
                                    </p:animEffect>
                                    <p:set>
                                      <p:cBhvr>
                                        <p:cTn id="63" dur="1" fill="hold">
                                          <p:stCondLst>
                                            <p:cond delay="999"/>
                                          </p:stCondLst>
                                        </p:cTn>
                                        <p:tgtEl>
                                          <p:spTgt spid="14"/>
                                        </p:tgtEl>
                                        <p:attrNameLst>
                                          <p:attrName>style.visibility</p:attrName>
                                        </p:attrNameLst>
                                      </p:cBhvr>
                                      <p:to>
                                        <p:strVal val="hidden"/>
                                      </p:to>
                                    </p:set>
                                  </p:childTnLst>
                                </p:cTn>
                              </p:par>
                              <p:par>
                                <p:cTn id="64" presetID="10" presetClass="exit" presetSubtype="0" fill="hold" grpId="1" nodeType="withEffect">
                                  <p:stCondLst>
                                    <p:cond delay="7500"/>
                                  </p:stCondLst>
                                  <p:childTnLst>
                                    <p:animEffect transition="out" filter="fade">
                                      <p:cBhvr>
                                        <p:cTn id="65" dur="1000"/>
                                        <p:tgtEl>
                                          <p:spTgt spid="18"/>
                                        </p:tgtEl>
                                      </p:cBhvr>
                                    </p:animEffect>
                                    <p:set>
                                      <p:cBhvr>
                                        <p:cTn id="66" dur="1" fill="hold">
                                          <p:stCondLst>
                                            <p:cond delay="999"/>
                                          </p:stCondLst>
                                        </p:cTn>
                                        <p:tgtEl>
                                          <p:spTgt spid="18"/>
                                        </p:tgtEl>
                                        <p:attrNameLst>
                                          <p:attrName>style.visibility</p:attrName>
                                        </p:attrNameLst>
                                      </p:cBhvr>
                                      <p:to>
                                        <p:strVal val="hidden"/>
                                      </p:to>
                                    </p:set>
                                  </p:childTnLst>
                                </p:cTn>
                              </p:par>
                              <p:par>
                                <p:cTn id="67" presetID="10" presetClass="exit" presetSubtype="0" fill="hold" grpId="1" nodeType="withEffect">
                                  <p:stCondLst>
                                    <p:cond delay="7500"/>
                                  </p:stCondLst>
                                  <p:childTnLst>
                                    <p:animEffect transition="out" filter="fade">
                                      <p:cBhvr>
                                        <p:cTn id="68" dur="1000"/>
                                        <p:tgtEl>
                                          <p:spTgt spid="15"/>
                                        </p:tgtEl>
                                      </p:cBhvr>
                                    </p:animEffect>
                                    <p:set>
                                      <p:cBhvr>
                                        <p:cTn id="69"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4" grpId="0" bldLvl="0" animBg="1"/>
      <p:bldP spid="14" grpId="1" bldLvl="0" animBg="1"/>
      <p:bldP spid="18" grpId="0" bldLvl="0" animBg="1"/>
      <p:bldP spid="18" grpId="1" bldLvl="0" animBg="1"/>
      <p:bldP spid="12" grpId="0" bldLvl="0" animBg="1"/>
      <p:bldP spid="12" grpId="1" bldLvl="0" animBg="1"/>
      <p:bldP spid="13" grpId="0" bldLvl="0" animBg="1"/>
      <p:bldP spid="13" grpId="1" bldLvl="0" animBg="1"/>
      <p:bldP spid="15" grpId="0" bldLvl="0" animBg="1"/>
      <p:bldP spid="15" grpId="1" bldLvl="0" animBg="1"/>
      <p:bldP spid="21" grpId="0" build="p">
        <p:tmplLst>
          <p:tmpl lvl="1">
            <p:tnLst>
              <p:par>
                <p:cTn presetID="22" presetClass="entr" presetSubtype="8"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1" grpId="1" build="p">
        <p:tmplLst>
          <p:tmpl lvl="1">
            <p:tnLst>
              <p:par>
                <p:cTn presetID="22" presetClass="exit" presetSubtype="8" fill="hold" nodeType="withEffect">
                  <p:stCondLst>
                    <p:cond delay="7500"/>
                  </p:stCondLst>
                  <p:childTnLst>
                    <p:animEffect transition="out" filter="wipe(left)">
                      <p:cBhvr>
                        <p:cTn dur="750"/>
                        <p:tgtEl>
                          <p:spTgt spid="21"/>
                        </p:tgtEl>
                      </p:cBhvr>
                    </p:animEffect>
                    <p:set>
                      <p:cBhvr>
                        <p:cTn dur="1" fill="hold">
                          <p:stCondLst>
                            <p:cond delay="749"/>
                          </p:stCondLst>
                        </p:cTn>
                        <p:tgtEl>
                          <p:spTgt spid="21"/>
                        </p:tgtEl>
                        <p:attrNameLst>
                          <p:attrName>style.visibility</p:attrName>
                        </p:attrNameLst>
                      </p:cBhvr>
                      <p:to>
                        <p:strVal val="hidden"/>
                      </p:to>
                    </p:set>
                  </p:childTnLst>
                </p:cTn>
              </p:par>
            </p:tnLst>
          </p:tmpl>
        </p:tmplLst>
      </p:bldP>
      <p:bldP spid="19" grpId="0"/>
      <p:bldP spid="19"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ED6BD85-655C-4644-BA72-CE141329133E}" type="datetime1">
              <a:rPr lang="zh-CN" altLang="en-US" smtClean="0"/>
            </a:fld>
            <a:endParaRPr lang="en-US"/>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DA64F31B-23FA-4075-AF7D-6228CFD12F0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7" name="矩形 6"/>
          <p:cNvSpPr/>
          <p:nvPr>
            <p:custDataLst>
              <p:tags r:id="rId8"/>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3212149" y="3901123"/>
            <a:ext cx="5767705" cy="857885"/>
          </a:xfrm>
        </p:spPr>
        <p:txBody>
          <a:bodyPr vert="horz" wrap="square" lIns="0" tIns="0" rIns="0" bIns="0" rtlCol="0" anchor="t" anchorCtr="0">
            <a:normAutofit/>
          </a:bodyPr>
          <a:lstStyle>
            <a:lvl1pPr>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pitchFamily="3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3212149" y="2937827"/>
            <a:ext cx="5767705" cy="835660"/>
          </a:xfrm>
        </p:spPr>
        <p:txBody>
          <a:bodyPr vert="horz" wrap="square" lIns="0" tIns="0" rIns="0" bIns="0" rtlCol="0" anchor="b" anchorCtr="0">
            <a:normAutofit/>
          </a:bodyPr>
          <a:lstStyle>
            <a:lvl1pPr>
              <a:defRPr kumimoji="0" lang="zh-CN" altLang="en-US" sz="4800" b="0" i="0" spc="5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ctr">
              <a:spcAft>
                <a:spcPts val="0"/>
              </a:spcAft>
              <a:buClrTx/>
              <a:buSzTx/>
              <a:buFontTx/>
            </a:pPr>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10" name="图片 9"/>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8516"/>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8516"/>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a:t>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CC79538E-F1AE-4B9A-B1DA-4A9C0546D535}" type="datetime1">
              <a:rPr lang="zh-CN" alt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DA64F31B-23FA-4075-AF7D-6228CFD12F0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17.xml"/><Relationship Id="rId13" Type="http://schemas.openxmlformats.org/officeDocument/2006/relationships/slideLayout" Target="../slideLayouts/slideLayout7.xml"/><Relationship Id="rId12" Type="http://schemas.openxmlformats.org/officeDocument/2006/relationships/tags" Target="../tags/tag223.xml"/><Relationship Id="rId11" Type="http://schemas.openxmlformats.org/officeDocument/2006/relationships/tags" Target="../tags/tag222.xml"/><Relationship Id="rId10" Type="http://schemas.openxmlformats.org/officeDocument/2006/relationships/tags" Target="../tags/tag221.xml"/><Relationship Id="rId1" Type="http://schemas.openxmlformats.org/officeDocument/2006/relationships/tags" Target="../tags/tag21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2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25.xml"/><Relationship Id="rId1" Type="http://schemas.openxmlformats.org/officeDocument/2006/relationships/tags" Target="../tags/tag224.xml"/></Relationships>
</file>

<file path=ppt/slides/_rels/slide12.xml.rels><?xml version="1.0" encoding="UTF-8" standalone="yes"?>
<Relationships xmlns="http://schemas.openxmlformats.org/package/2006/relationships"><Relationship Id="rId9" Type="http://schemas.openxmlformats.org/officeDocument/2006/relationships/tags" Target="../tags/tag236.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7" Type="http://schemas.openxmlformats.org/officeDocument/2006/relationships/slideLayout" Target="../slideLayouts/slideLayout2.xml"/><Relationship Id="rId16" Type="http://schemas.openxmlformats.org/officeDocument/2006/relationships/tags" Target="../tags/tag243.xml"/><Relationship Id="rId15" Type="http://schemas.openxmlformats.org/officeDocument/2006/relationships/tags" Target="../tags/tag242.xml"/><Relationship Id="rId14" Type="http://schemas.openxmlformats.org/officeDocument/2006/relationships/tags" Target="../tags/tag241.xml"/><Relationship Id="rId13" Type="http://schemas.openxmlformats.org/officeDocument/2006/relationships/tags" Target="../tags/tag240.xml"/><Relationship Id="rId12" Type="http://schemas.openxmlformats.org/officeDocument/2006/relationships/tags" Target="../tags/tag239.xml"/><Relationship Id="rId11" Type="http://schemas.openxmlformats.org/officeDocument/2006/relationships/tags" Target="../tags/tag238.xml"/><Relationship Id="rId10" Type="http://schemas.openxmlformats.org/officeDocument/2006/relationships/tags" Target="../tags/tag237.xml"/><Relationship Id="rId1" Type="http://schemas.openxmlformats.org/officeDocument/2006/relationships/tags" Target="../tags/tag228.xml"/></Relationships>
</file>

<file path=ppt/slides/_rels/slide13.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0" Type="http://schemas.openxmlformats.org/officeDocument/2006/relationships/slideLayout" Target="../slideLayouts/slideLayout2.xml"/><Relationship Id="rId1" Type="http://schemas.openxmlformats.org/officeDocument/2006/relationships/tags" Target="../tags/tag244.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55.xml"/><Relationship Id="rId4" Type="http://schemas.openxmlformats.org/officeDocument/2006/relationships/image" Target="file:///C:\Users\1V994W2\PycharmProjects\PPT_Background_Generation/pic_temp/0_pic_quater_right_down.png" TargetMode="External"/><Relationship Id="rId30" Type="http://schemas.openxmlformats.org/officeDocument/2006/relationships/slideLayout" Target="../slideLayouts/slideLayout7.xml"/><Relationship Id="rId3" Type="http://schemas.openxmlformats.org/officeDocument/2006/relationships/image" Target="../media/image2.png"/><Relationship Id="rId29" Type="http://schemas.openxmlformats.org/officeDocument/2006/relationships/tags" Target="../tags/tag277.xml"/><Relationship Id="rId28" Type="http://schemas.openxmlformats.org/officeDocument/2006/relationships/tags" Target="../tags/tag276.xml"/><Relationship Id="rId27" Type="http://schemas.openxmlformats.org/officeDocument/2006/relationships/tags" Target="../tags/tag275.xml"/><Relationship Id="rId26" Type="http://schemas.openxmlformats.org/officeDocument/2006/relationships/tags" Target="../tags/tag274.xml"/><Relationship Id="rId25" Type="http://schemas.openxmlformats.org/officeDocument/2006/relationships/tags" Target="../tags/tag273.xml"/><Relationship Id="rId24" Type="http://schemas.openxmlformats.org/officeDocument/2006/relationships/tags" Target="../tags/tag272.xml"/><Relationship Id="rId23" Type="http://schemas.openxmlformats.org/officeDocument/2006/relationships/tags" Target="../tags/tag271.xml"/><Relationship Id="rId22" Type="http://schemas.openxmlformats.org/officeDocument/2006/relationships/tags" Target="../tags/tag270.xml"/><Relationship Id="rId21" Type="http://schemas.openxmlformats.org/officeDocument/2006/relationships/tags" Target="../tags/tag269.xml"/><Relationship Id="rId20" Type="http://schemas.openxmlformats.org/officeDocument/2006/relationships/tags" Target="../tags/tag268.xml"/><Relationship Id="rId2" Type="http://schemas.openxmlformats.org/officeDocument/2006/relationships/tags" Target="../tags/tag254.xml"/><Relationship Id="rId19" Type="http://schemas.openxmlformats.org/officeDocument/2006/relationships/tags" Target="../tags/tag267.xml"/><Relationship Id="rId18" Type="http://schemas.openxmlformats.org/officeDocument/2006/relationships/tags" Target="../tags/tag266.xml"/><Relationship Id="rId17" Type="http://schemas.openxmlformats.org/officeDocument/2006/relationships/tags" Target="../tags/tag265.xml"/><Relationship Id="rId16" Type="http://schemas.openxmlformats.org/officeDocument/2006/relationships/tags" Target="../tags/tag264.xml"/><Relationship Id="rId15" Type="http://schemas.openxmlformats.org/officeDocument/2006/relationships/tags" Target="../tags/tag263.xml"/><Relationship Id="rId14" Type="http://schemas.openxmlformats.org/officeDocument/2006/relationships/tags" Target="../tags/tag262.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5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tags" Target="../tags/tag279.xml"/><Relationship Id="rId1" Type="http://schemas.openxmlformats.org/officeDocument/2006/relationships/tags" Target="../tags/tag278.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8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1.xml"/><Relationship Id="rId1" Type="http://schemas.openxmlformats.org/officeDocument/2006/relationships/tags" Target="../tags/tag280.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8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5.xml"/><Relationship Id="rId1" Type="http://schemas.openxmlformats.org/officeDocument/2006/relationships/tags" Target="../tags/tag28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8.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9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0.xml"/><Relationship Id="rId1" Type="http://schemas.openxmlformats.org/officeDocument/2006/relationships/tags" Target="../tags/tag289.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2" Type="http://schemas.openxmlformats.org/officeDocument/2006/relationships/notesSlide" Target="../notesSlides/notesSlide1.xml"/><Relationship Id="rId11" Type="http://schemas.openxmlformats.org/officeDocument/2006/relationships/slideLayout" Target="../slideLayouts/slideLayout6.xml"/><Relationship Id="rId10" Type="http://schemas.openxmlformats.org/officeDocument/2006/relationships/tags" Target="../tags/tag154.xml"/><Relationship Id="rId1" Type="http://schemas.openxmlformats.org/officeDocument/2006/relationships/tags" Target="../tags/tag145.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9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4.xml"/><Relationship Id="rId1" Type="http://schemas.openxmlformats.org/officeDocument/2006/relationships/tags" Target="../tags/tag29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3.xml"/><Relationship Id="rId6" Type="http://schemas.openxmlformats.org/officeDocument/2006/relationships/tags" Target="../tags/tag159.xml"/><Relationship Id="rId5" Type="http://schemas.openxmlformats.org/officeDocument/2006/relationships/image" Target="../media/image7.png"/><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hyperlink" Target="https://www.merriam-webster.com/dictionary/replete" TargetMode="External"/><Relationship Id="rId3" Type="http://schemas.openxmlformats.org/officeDocument/2006/relationships/hyperlink" Target="https://www.merriam-webster.com/dictionary/ample" TargetMode="External"/><Relationship Id="rId2" Type="http://schemas.openxmlformats.org/officeDocument/2006/relationships/hyperlink" Target="https://www.merriam-webster.com/dictionary/full" TargetMode="External"/><Relationship Id="rId1"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61.xml"/><Relationship Id="rId15" Type="http://schemas.openxmlformats.org/officeDocument/2006/relationships/slideLayout" Target="../slideLayouts/slideLayout7.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image" Target="../media/image8.jpeg"/><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60.xml"/></Relationships>
</file>

<file path=ppt/slides/_rels/slide5.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0.xml"/><Relationship Id="rId14" Type="http://schemas.openxmlformats.org/officeDocument/2006/relationships/slideLayout" Target="../slideLayouts/slideLayout7.xml"/><Relationship Id="rId13" Type="http://schemas.openxmlformats.org/officeDocument/2006/relationships/tags" Target="../tags/tag176.xml"/><Relationship Id="rId12" Type="http://schemas.openxmlformats.org/officeDocument/2006/relationships/image" Target="../media/image9.png"/><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9.xml"/></Relationships>
</file>

<file path=ppt/slides/_rels/slide6.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4" Type="http://schemas.openxmlformats.org/officeDocument/2006/relationships/slideLayout" Target="../slideLayouts/slideLayout2.xml"/><Relationship Id="rId23" Type="http://schemas.openxmlformats.org/officeDocument/2006/relationships/tags" Target="../tags/tag197.xml"/><Relationship Id="rId22" Type="http://schemas.openxmlformats.org/officeDocument/2006/relationships/image" Target="../media/image11.png"/><Relationship Id="rId21" Type="http://schemas.openxmlformats.org/officeDocument/2006/relationships/image" Target="../media/image10.png"/><Relationship Id="rId20" Type="http://schemas.openxmlformats.org/officeDocument/2006/relationships/tags" Target="../tags/tag196.xml"/><Relationship Id="rId2" Type="http://schemas.openxmlformats.org/officeDocument/2006/relationships/tags" Target="../tags/tag178.xml"/><Relationship Id="rId19" Type="http://schemas.openxmlformats.org/officeDocument/2006/relationships/tags" Target="../tags/tag195.xml"/><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tags" Target="../tags/tag177.xml"/></Relationships>
</file>

<file path=ppt/slides/_rels/slide7.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4" Type="http://schemas.openxmlformats.org/officeDocument/2006/relationships/slideLayout" Target="../slideLayouts/slideLayout2.xml"/><Relationship Id="rId13" Type="http://schemas.openxmlformats.org/officeDocument/2006/relationships/tags" Target="../tags/tag210.xml"/><Relationship Id="rId12" Type="http://schemas.openxmlformats.org/officeDocument/2006/relationships/tags" Target="../tags/tag20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19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13.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13"/>
            <p:custDataLst>
              <p:tags r:id="rId1"/>
            </p:custDataLst>
          </p:nvPr>
        </p:nvSpPr>
        <p:spPr>
          <a:xfrm>
            <a:off x="3586480" y="1924685"/>
            <a:ext cx="5328285" cy="1865630"/>
          </a:xfrm>
        </p:spPr>
        <p:txBody>
          <a:bodyPr>
            <a:noAutofit/>
          </a:bodyPr>
          <a:p>
            <a:r>
              <a:rPr lang="en-US" altLang="zh-CN" sz="5400" b="1">
                <a:solidFill>
                  <a:srgbClr val="5B9BD5"/>
                </a:solidFill>
                <a:effectLst>
                  <a:outerShdw blurRad="38100" dist="38100" dir="2700000" algn="tl">
                    <a:srgbClr val="000000">
                      <a:alpha val="43137"/>
                    </a:srgbClr>
                  </a:outerShdw>
                </a:effectLst>
              </a:rPr>
              <a:t>Synonym Distinction</a:t>
            </a:r>
            <a:endParaRPr lang="en-US" altLang="zh-CN" sz="5400" b="1">
              <a:solidFill>
                <a:srgbClr val="5B9BD5"/>
              </a:solidFill>
              <a:effectLst>
                <a:outerShdw blurRad="38100" dist="38100" dir="2700000" algn="tl">
                  <a:srgbClr val="000000">
                    <a:alpha val="43137"/>
                  </a:srgbClr>
                </a:outerShdw>
              </a:effectLst>
            </a:endParaRPr>
          </a:p>
        </p:txBody>
      </p:sp>
      <p:sp>
        <p:nvSpPr>
          <p:cNvPr id="8" name="文本框 7"/>
          <p:cNvSpPr txBox="1"/>
          <p:nvPr/>
        </p:nvSpPr>
        <p:spPr>
          <a:xfrm>
            <a:off x="3586480" y="4182110"/>
            <a:ext cx="2260600" cy="645160"/>
          </a:xfrm>
          <a:prstGeom prst="rect">
            <a:avLst/>
          </a:prstGeom>
          <a:noFill/>
        </p:spPr>
        <p:txBody>
          <a:bodyPr wrap="square" rtlCol="0">
            <a:spAutoFit/>
          </a:bodyPr>
          <a:p>
            <a:r>
              <a:rPr lang="en-US" altLang="zh-CN" sz="3600" b="1">
                <a:solidFill>
                  <a:srgbClr val="FE65A2"/>
                </a:solidFill>
                <a:effectLst>
                  <a:outerShdw blurRad="38100" dist="19050" dir="2700000" algn="tl" rotWithShape="0">
                    <a:schemeClr val="dk1">
                      <a:alpha val="40000"/>
                    </a:schemeClr>
                  </a:outerShdw>
                </a:effectLst>
              </a:rPr>
              <a:t>Group 4</a:t>
            </a:r>
            <a:endParaRPr lang="en-US" altLang="zh-CN" sz="3600" b="1">
              <a:solidFill>
                <a:srgbClr val="FE65A2"/>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59484"/>
            <a:ext cx="720090" cy="598516"/>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59484"/>
            <a:ext cx="720090" cy="598516"/>
          </a:xfrm>
          <a:prstGeom prst="rect">
            <a:avLst/>
          </a:prstGeom>
        </p:spPr>
      </p:pic>
      <p:sp>
        <p:nvSpPr>
          <p:cNvPr id="3" name="矩形 2"/>
          <p:cNvSpPr/>
          <p:nvPr>
            <p:custDataLst>
              <p:tags r:id="rId8"/>
            </p:custDataLst>
          </p:nvPr>
        </p:nvSpPr>
        <p:spPr>
          <a:xfrm>
            <a:off x="608330" y="1057910"/>
            <a:ext cx="10864215" cy="528383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文本框 3"/>
          <p:cNvSpPr txBox="1"/>
          <p:nvPr>
            <p:custDataLst>
              <p:tags r:id="rId9"/>
            </p:custDataLst>
          </p:nvPr>
        </p:nvSpPr>
        <p:spPr>
          <a:xfrm>
            <a:off x="860425" y="1684655"/>
            <a:ext cx="7046595" cy="3825240"/>
          </a:xfrm>
          <a:prstGeom prst="rect">
            <a:avLst/>
          </a:prstGeom>
          <a:noFill/>
        </p:spPr>
        <p:txBody>
          <a:bodyPr wrap="square" rtlCol="0" anchor="ctr" anchorCtr="0">
            <a:normAutofit/>
          </a:bodyPr>
          <a:lstStyle/>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pro-  向前</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词根promote （motion）运动</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向前运动 -&gt; 推动，促进</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5" name="Title 6"/>
          <p:cNvSpPr txBox="1"/>
          <p:nvPr>
            <p:custDataLst>
              <p:tags r:id="rId10"/>
            </p:custDataLst>
          </p:nvPr>
        </p:nvSpPr>
        <p:spPr>
          <a:xfrm>
            <a:off x="497274" y="306035"/>
            <a:ext cx="10974649" cy="608400"/>
          </a:xfrm>
          <a:prstGeom prst="rect">
            <a:avLst/>
          </a:prstGeom>
          <a:noFill/>
          <a:ln w="3175">
            <a:noFill/>
            <a:prstDash val="dash"/>
          </a:ln>
        </p:spPr>
        <p:txBody>
          <a:bodyPr wrap="square" lIns="72000" tIns="36000" rIns="72000" bIns="360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altLang="zh-CN" sz="5400" b="1" spc="2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pitchFamily="34" charset="-122"/>
                <a:cs typeface="+mj-cs"/>
                <a:sym typeface="+mn-ea"/>
              </a:rPr>
              <a:t>Root</a:t>
            </a:r>
            <a:endParaRPr altLang="zh-CN" sz="5400" b="1" spc="2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pitchFamily="34" charset="-122"/>
              <a:cs typeface="+mj-cs"/>
              <a:sym typeface="+mn-ea"/>
            </a:endParaRPr>
          </a:p>
        </p:txBody>
      </p:sp>
      <p:sp>
        <p:nvSpPr>
          <p:cNvPr id="2" name="文本框 1"/>
          <p:cNvSpPr txBox="1"/>
          <p:nvPr>
            <p:custDataLst>
              <p:tags r:id="rId11"/>
            </p:custDataLst>
          </p:nvPr>
        </p:nvSpPr>
        <p:spPr>
          <a:xfrm>
            <a:off x="785495" y="1493520"/>
            <a:ext cx="8763635" cy="4411980"/>
          </a:xfrm>
          <a:prstGeom prst="rect">
            <a:avLst/>
          </a:prstGeom>
          <a:noFill/>
        </p:spPr>
        <p:txBody>
          <a:bodyPr wrap="square" rtlCol="0" anchor="ctr" anchorCtr="0">
            <a:normAutofit fontScale="70000"/>
          </a:bodyPr>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1.促进</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e.g. The agreement is essential to </a:t>
            </a:r>
            <a:r>
              <a:rPr lang="en-US" altLang="zh-CN"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promo</a:t>
            </a: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ting economic growth around the world.</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2. 晋升</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e.g. I was promoted to editor and then editorial director.</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3. 促销，推广</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e.g. The band has gone on tour to promote their new album.</a:t>
            </a:r>
            <a:endPar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000 0.000000 L 0.308385 -0.362037 " pathEditMode="relative" ptsTypes="">
                                      <p:cBhvr>
                                        <p:cTn id="6" dur="1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0000 0.000000 L 0.308385 -0.362037 " pathEditMode="relative" ptsTypes="">
                                      <p:cBhvr>
                                        <p:cTn id="8" dur="1000" fill="hold"/>
                                        <p:tgtEl>
                                          <p:spTgt spid="4"/>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00000 0.000000 L 0.308385 -0.362037 " pathEditMode="relative" ptsTypes="">
                                      <p:cBhvr>
                                        <p:cTn id="10" dur="1000" fill="hold"/>
                                        <p:tgtEl>
                                          <p:spTgt spid="4"/>
                                        </p:tgtEl>
                                        <p:attrNameLst>
                                          <p:attrName>ppt_x</p:attrName>
                                          <p:attrName>ppt_y</p:attrName>
                                        </p:attrNameLst>
                                      </p:cBhvr>
                                    </p:animMotion>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35" y="459175"/>
            <a:ext cx="12192000" cy="56412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7" name="图片 6"/>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文本框 1"/>
          <p:cNvSpPr txBox="1"/>
          <p:nvPr/>
        </p:nvSpPr>
        <p:spPr>
          <a:xfrm>
            <a:off x="716915" y="767080"/>
            <a:ext cx="3194685" cy="922020"/>
          </a:xfrm>
          <a:prstGeom prst="rect">
            <a:avLst/>
          </a:prstGeom>
          <a:noFill/>
        </p:spPr>
        <p:txBody>
          <a:bodyPr wrap="none" rtlCol="0">
            <a:spAutoFit/>
          </a:bodyPr>
          <a:p>
            <a:pPr algn="l"/>
            <a:r>
              <a:rPr lang="en-US" altLang="zh-CN" sz="5400" b="1">
                <a:solidFill>
                  <a:schemeClr val="accent1"/>
                </a:solidFill>
                <a:effectLst>
                  <a:outerShdw blurRad="38100" dist="25400" dir="5400000" algn="ctr" rotWithShape="0">
                    <a:srgbClr val="6E747A">
                      <a:alpha val="43000"/>
                    </a:srgbClr>
                  </a:outerShdw>
                </a:effectLst>
              </a:rPr>
              <a:t>stimulate</a:t>
            </a:r>
            <a:endParaRPr lang="en-US" altLang="zh-CN" sz="5400" b="1">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765175" y="2475865"/>
            <a:ext cx="10662285" cy="953135"/>
          </a:xfrm>
          <a:prstGeom prst="rect">
            <a:avLst/>
          </a:prstGeom>
          <a:noFill/>
        </p:spPr>
        <p:txBody>
          <a:bodyPr wrap="square" rtlCol="0">
            <a:spAutoFit/>
          </a:bodyPr>
          <a:p>
            <a:r>
              <a:rPr lang="zh-CN" altLang="en-US" sz="2800"/>
              <a:t>1610s, "rouse to action," from Latin stimulatus, past participle of stimulare</a:t>
            </a:r>
            <a:r>
              <a:rPr lang="en-US" altLang="zh-CN" sz="2800"/>
              <a:t>.</a:t>
            </a:r>
            <a:endParaRPr lang="en-US" altLang="zh-CN" sz="2800"/>
          </a:p>
        </p:txBody>
      </p:sp>
    </p:spTree>
    <p:custDataLst>
      <p:tags r:id="rId8"/>
    </p:custDataLst>
  </p:cSld>
  <p:clrMapOvr>
    <a:masterClrMapping/>
  </p:clrMapOvr>
  <p:timing>
    <p:tnLst>
      <p:par>
        <p:cTn id="1" dur="indefinite" restart="never" nodeType="tmRoot"/>
      </p:par>
    </p:tnLst>
    <p:bldLst>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2895" y="398780"/>
            <a:ext cx="10852150" cy="579755"/>
          </a:xfrm>
        </p:spPr>
        <p:txBody>
          <a:bodyPr>
            <a:noAutofit/>
          </a:bodyPr>
          <a:p>
            <a:r>
              <a:rPr lang="en-US" altLang="zh-CN" sz="5400">
                <a:solidFill>
                  <a:schemeClr val="accent1"/>
                </a:solidFill>
                <a:effectLst>
                  <a:outerShdw blurRad="38100" dist="25400" dir="5400000" algn="ctr" rotWithShape="0">
                    <a:srgbClr val="6E747A">
                      <a:alpha val="43000"/>
                    </a:srgbClr>
                  </a:outerShdw>
                </a:effectLst>
              </a:rPr>
              <a:t>Original Meaning</a:t>
            </a:r>
            <a:endParaRPr lang="en-US" altLang="zh-CN" sz="5400">
              <a:solidFill>
                <a:schemeClr val="accent1"/>
              </a:solidFill>
              <a:effectLst>
                <a:outerShdw blurRad="38100" dist="25400" dir="5400000" algn="ctr" rotWithShape="0">
                  <a:srgbClr val="6E747A">
                    <a:alpha val="43000"/>
                  </a:srgbClr>
                </a:outerShdw>
              </a:effectLst>
            </a:endParaRPr>
          </a:p>
        </p:txBody>
      </p:sp>
      <p:sp>
        <p:nvSpPr>
          <p:cNvPr id="69" name="Freeform 40"/>
          <p:cNvSpPr/>
          <p:nvPr>
            <p:custDataLst>
              <p:tags r:id="rId1"/>
            </p:custDataLst>
          </p:nvPr>
        </p:nvSpPr>
        <p:spPr bwMode="auto">
          <a:xfrm rot="10800000" flipH="1">
            <a:off x="2159009" y="2439854"/>
            <a:ext cx="2548330" cy="12018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70" name="Freeform 41"/>
          <p:cNvSpPr/>
          <p:nvPr>
            <p:custDataLst>
              <p:tags r:id="rId2"/>
            </p:custDataLst>
          </p:nvPr>
        </p:nvSpPr>
        <p:spPr bwMode="auto">
          <a:xfrm rot="10800000" flipH="1">
            <a:off x="2163140" y="2443985"/>
            <a:ext cx="2544199" cy="1197756"/>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ED7D31">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72" name="Freeform 40"/>
          <p:cNvSpPr/>
          <p:nvPr>
            <p:custDataLst>
              <p:tags r:id="rId3"/>
            </p:custDataLst>
          </p:nvPr>
        </p:nvSpPr>
        <p:spPr bwMode="auto">
          <a:xfrm>
            <a:off x="4513795" y="1734198"/>
            <a:ext cx="2548330" cy="12018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73" name="Freeform 41"/>
          <p:cNvSpPr/>
          <p:nvPr>
            <p:custDataLst>
              <p:tags r:id="rId4"/>
            </p:custDataLst>
          </p:nvPr>
        </p:nvSpPr>
        <p:spPr bwMode="auto">
          <a:xfrm>
            <a:off x="4500146" y="1734198"/>
            <a:ext cx="2544199" cy="1197756"/>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A5A5A5">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4" name="Freeform 40"/>
          <p:cNvSpPr/>
          <p:nvPr>
            <p:custDataLst>
              <p:tags r:id="rId5"/>
            </p:custDataLst>
          </p:nvPr>
        </p:nvSpPr>
        <p:spPr bwMode="auto">
          <a:xfrm rot="10800000" flipH="1">
            <a:off x="6968786" y="2439854"/>
            <a:ext cx="2548330" cy="12018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5" name="Freeform 41"/>
          <p:cNvSpPr/>
          <p:nvPr>
            <p:custDataLst>
              <p:tags r:id="rId6"/>
            </p:custDataLst>
          </p:nvPr>
        </p:nvSpPr>
        <p:spPr bwMode="auto">
          <a:xfrm rot="10800000" flipH="1">
            <a:off x="6973552" y="2443985"/>
            <a:ext cx="2544199" cy="1197756"/>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FFC000">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3" name="Овал 92"/>
          <p:cNvSpPr/>
          <p:nvPr>
            <p:custDataLst>
              <p:tags r:id="rId7"/>
            </p:custDataLst>
          </p:nvPr>
        </p:nvSpPr>
        <p:spPr>
          <a:xfrm>
            <a:off x="3079063" y="3993391"/>
            <a:ext cx="528772" cy="528772"/>
          </a:xfrm>
          <a:prstGeom prst="ellipse">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pitchFamily="34" charset="-122"/>
                <a:cs typeface="+mn-cs"/>
              </a:rPr>
              <a:t>1</a:t>
            </a:r>
            <a:endParaRPr kumimoji="0" lang="en-US" alt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pitchFamily="34" charset="-122"/>
              <a:cs typeface="+mn-cs"/>
            </a:endParaRPr>
          </a:p>
        </p:txBody>
      </p:sp>
      <p:sp>
        <p:nvSpPr>
          <p:cNvPr id="96" name="Овал 95"/>
          <p:cNvSpPr/>
          <p:nvPr>
            <p:custDataLst>
              <p:tags r:id="rId8"/>
            </p:custDataLst>
          </p:nvPr>
        </p:nvSpPr>
        <p:spPr>
          <a:xfrm>
            <a:off x="5612575" y="3993391"/>
            <a:ext cx="528772" cy="528772"/>
          </a:xfrm>
          <a:prstGeom prst="ellipse">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pitchFamily="34" charset="-122"/>
                <a:cs typeface="+mn-cs"/>
              </a:rPr>
              <a:t>2</a:t>
            </a:r>
            <a:endParaRPr kumimoji="0" lang="en-US" alt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pitchFamily="34" charset="-122"/>
              <a:cs typeface="+mn-cs"/>
            </a:endParaRPr>
          </a:p>
        </p:txBody>
      </p:sp>
      <p:sp>
        <p:nvSpPr>
          <p:cNvPr id="99" name="Овал 98"/>
          <p:cNvSpPr/>
          <p:nvPr>
            <p:custDataLst>
              <p:tags r:id="rId9"/>
            </p:custDataLst>
          </p:nvPr>
        </p:nvSpPr>
        <p:spPr>
          <a:xfrm>
            <a:off x="8146087" y="3993391"/>
            <a:ext cx="528772" cy="528772"/>
          </a:xfrm>
          <a:prstGeom prst="ellipse">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pitchFamily="34" charset="-122"/>
                <a:cs typeface="+mn-cs"/>
              </a:rPr>
              <a:t>3</a:t>
            </a:r>
            <a:endParaRPr kumimoji="0" lang="en-US" alt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pitchFamily="34" charset="-122"/>
              <a:cs typeface="+mn-cs"/>
            </a:endParaRPr>
          </a:p>
        </p:txBody>
      </p:sp>
      <p:sp>
        <p:nvSpPr>
          <p:cNvPr id="32" name="Текст 13"/>
          <p:cNvSpPr txBox="1"/>
          <p:nvPr>
            <p:custDataLst>
              <p:tags r:id="rId10"/>
            </p:custDataLst>
          </p:nvPr>
        </p:nvSpPr>
        <p:spPr>
          <a:xfrm>
            <a:off x="2377473" y="4538665"/>
            <a:ext cx="2036112" cy="464592"/>
          </a:xfrm>
          <a:prstGeom prst="rect">
            <a:avLst/>
          </a:prstGeom>
        </p:spPr>
        <p:txBody>
          <a:bodyPr lIns="90000" tIns="46800" rIns="90000" bIns="46800" anchor="b">
            <a:normAutofit lnSpcReduction="20000"/>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9pPr>
          </a:lstStyle>
          <a:p>
            <a:pPr marL="0" lvl="0" indent="0" algn="ctr" defTabSz="1218565">
              <a:lnSpc>
                <a:spcPct val="120000"/>
              </a:lnSpc>
              <a:buNone/>
              <a:defRPr/>
            </a:pPr>
            <a:r>
              <a:rPr lang="zh-CN" altLang="en-US" sz="1800" b="1" spc="300">
                <a:solidFill>
                  <a:sysClr val="windowText" lastClr="000000">
                    <a:lumMod val="65000"/>
                    <a:lumOff val="35000"/>
                  </a:sysClr>
                </a:solidFill>
                <a:latin typeface="Arial" panose="020B0604020202020204" pitchFamily="34" charset="0"/>
                <a:ea typeface="微软雅黑" panose="020B0503020204020204" pitchFamily="34" charset="-122"/>
                <a:cs typeface="Roboto Medium" charset="0"/>
              </a:rPr>
              <a:t>stick</a:t>
            </a:r>
            <a:endParaRPr lang="zh-CN" altLang="en-US" sz="1800" b="1" spc="300">
              <a:solidFill>
                <a:sysClr val="windowText" lastClr="000000">
                  <a:lumMod val="65000"/>
                  <a:lumOff val="35000"/>
                </a:sysClr>
              </a:solidFill>
              <a:latin typeface="Arial" panose="020B0604020202020204" pitchFamily="34" charset="0"/>
              <a:ea typeface="微软雅黑" panose="020B0503020204020204" pitchFamily="34" charset="-122"/>
              <a:cs typeface="Roboto Medium" charset="0"/>
            </a:endParaRPr>
          </a:p>
        </p:txBody>
      </p:sp>
      <p:sp>
        <p:nvSpPr>
          <p:cNvPr id="33" name="文本框 32"/>
          <p:cNvSpPr txBox="1"/>
          <p:nvPr>
            <p:custDataLst>
              <p:tags r:id="rId11"/>
            </p:custDataLst>
          </p:nvPr>
        </p:nvSpPr>
        <p:spPr>
          <a:xfrm>
            <a:off x="2071370" y="5003214"/>
            <a:ext cx="2544511" cy="821641"/>
          </a:xfrm>
          <a:prstGeom prst="rect">
            <a:avLst/>
          </a:prstGeom>
          <a:noFill/>
        </p:spPr>
        <p:txBody>
          <a:bodyPr wrap="square" lIns="90000" tIns="46800" rIns="90000" bIns="46800" rtlCol="0">
            <a:noAutofit/>
          </a:bodyPr>
          <a:lstStyle/>
          <a:p>
            <a:pPr lvl="0" algn="ctr">
              <a:lnSpc>
                <a:spcPct val="120000"/>
              </a:lnSpc>
              <a:defRPr/>
            </a:pPr>
            <a:r>
              <a:rPr lang="zh-CN" altLang="en-US" sz="1400" spc="15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lt"/>
              </a:rPr>
              <a:t>原始人类为了御敌，会把棍子的一头削尖</a:t>
            </a:r>
            <a:endParaRPr lang="zh-CN" altLang="en-US" sz="1400" spc="15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lt"/>
            </a:endParaRPr>
          </a:p>
        </p:txBody>
      </p:sp>
      <p:sp>
        <p:nvSpPr>
          <p:cNvPr id="35" name="Текст 13"/>
          <p:cNvSpPr txBox="1"/>
          <p:nvPr>
            <p:custDataLst>
              <p:tags r:id="rId12"/>
            </p:custDataLst>
          </p:nvPr>
        </p:nvSpPr>
        <p:spPr>
          <a:xfrm>
            <a:off x="4932746" y="4538665"/>
            <a:ext cx="2036112" cy="464592"/>
          </a:xfrm>
          <a:prstGeom prst="rect">
            <a:avLst/>
          </a:prstGeom>
        </p:spPr>
        <p:txBody>
          <a:bodyPr lIns="90000" tIns="46800" rIns="90000" bIns="46800" anchor="b">
            <a:normAutofit lnSpcReduction="20000"/>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9pPr>
          </a:lstStyle>
          <a:p>
            <a:pPr marL="0" lvl="0" indent="0" algn="ctr" defTabSz="1218565">
              <a:lnSpc>
                <a:spcPct val="120000"/>
              </a:lnSpc>
              <a:buNone/>
              <a:defRPr/>
            </a:pPr>
            <a:r>
              <a:rPr lang="zh-CN" altLang="en-US" sz="1800" b="1" spc="300">
                <a:solidFill>
                  <a:sysClr val="windowText" lastClr="000000">
                    <a:lumMod val="65000"/>
                    <a:lumOff val="35000"/>
                  </a:sysClr>
                </a:solidFill>
                <a:latin typeface="Arial" panose="020B0604020202020204" pitchFamily="34" charset="0"/>
                <a:ea typeface="微软雅黑" panose="020B0503020204020204" pitchFamily="34" charset="-122"/>
                <a:cs typeface="Roboto Medium" charset="0"/>
              </a:rPr>
              <a:t>sting</a:t>
            </a:r>
            <a:endParaRPr lang="zh-CN" altLang="en-US" sz="1800" b="1" spc="300">
              <a:solidFill>
                <a:sysClr val="windowText" lastClr="000000">
                  <a:lumMod val="65000"/>
                  <a:lumOff val="35000"/>
                </a:sysClr>
              </a:solidFill>
              <a:latin typeface="Arial" panose="020B0604020202020204" pitchFamily="34" charset="0"/>
              <a:ea typeface="微软雅黑" panose="020B0503020204020204" pitchFamily="34" charset="-122"/>
              <a:cs typeface="Roboto Medium" charset="0"/>
            </a:endParaRPr>
          </a:p>
        </p:txBody>
      </p:sp>
      <p:sp>
        <p:nvSpPr>
          <p:cNvPr id="29" name="Текст 13"/>
          <p:cNvSpPr txBox="1"/>
          <p:nvPr>
            <p:custDataLst>
              <p:tags r:id="rId13"/>
            </p:custDataLst>
          </p:nvPr>
        </p:nvSpPr>
        <p:spPr>
          <a:xfrm>
            <a:off x="7503178" y="4538665"/>
            <a:ext cx="2036112" cy="464592"/>
          </a:xfrm>
          <a:prstGeom prst="rect">
            <a:avLst/>
          </a:prstGeom>
        </p:spPr>
        <p:txBody>
          <a:bodyPr lIns="90000" tIns="46800" rIns="90000" bIns="46800" anchor="b">
            <a:normAutofit lnSpcReduction="20000"/>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mn-lt"/>
                <a:ea typeface="+mn-ea"/>
                <a:cs typeface="+mn-cs"/>
              </a:defRPr>
            </a:lvl9pPr>
          </a:lstStyle>
          <a:p>
            <a:pPr marL="0" lvl="0" indent="0" algn="ctr" defTabSz="1218565">
              <a:lnSpc>
                <a:spcPct val="120000"/>
              </a:lnSpc>
              <a:buNone/>
              <a:defRPr/>
            </a:pPr>
            <a:r>
              <a:rPr lang="zh-CN" altLang="en-US" sz="1800" b="1" spc="300">
                <a:solidFill>
                  <a:sysClr val="windowText" lastClr="000000">
                    <a:lumMod val="65000"/>
                    <a:lumOff val="35000"/>
                  </a:sysClr>
                </a:solidFill>
                <a:latin typeface="Arial" panose="020B0604020202020204" pitchFamily="34" charset="0"/>
                <a:ea typeface="微软雅黑" panose="020B0503020204020204" pitchFamily="34" charset="-122"/>
                <a:cs typeface="Roboto Medium" charset="0"/>
              </a:rPr>
              <a:t>stimulate</a:t>
            </a:r>
            <a:endParaRPr lang="zh-CN" altLang="en-US" sz="1800" b="1" spc="300">
              <a:solidFill>
                <a:sysClr val="windowText" lastClr="000000">
                  <a:lumMod val="65000"/>
                  <a:lumOff val="35000"/>
                </a:sysClr>
              </a:solidFill>
              <a:latin typeface="Arial" panose="020B0604020202020204" pitchFamily="34" charset="0"/>
              <a:ea typeface="微软雅黑" panose="020B0503020204020204" pitchFamily="34" charset="-122"/>
              <a:cs typeface="Roboto Medium" charset="0"/>
            </a:endParaRPr>
          </a:p>
        </p:txBody>
      </p:sp>
      <p:sp>
        <p:nvSpPr>
          <p:cNvPr id="43" name="文本框 42"/>
          <p:cNvSpPr txBox="1"/>
          <p:nvPr>
            <p:custDataLst>
              <p:tags r:id="rId14"/>
            </p:custDataLst>
          </p:nvPr>
        </p:nvSpPr>
        <p:spPr>
          <a:xfrm>
            <a:off x="4975880" y="5004016"/>
            <a:ext cx="2240565" cy="741296"/>
          </a:xfrm>
          <a:prstGeom prst="rect">
            <a:avLst/>
          </a:prstGeom>
          <a:noFill/>
        </p:spPr>
        <p:txBody>
          <a:bodyPr wrap="square" lIns="90000" tIns="46800" rIns="90000" bIns="46800" rtlCol="0">
            <a:noAutofit/>
          </a:bodyPr>
          <a:lstStyle/>
          <a:p>
            <a:pPr lvl="0" algn="ctr">
              <a:lnSpc>
                <a:spcPct val="120000"/>
              </a:lnSpc>
              <a:defRPr/>
            </a:pPr>
            <a:r>
              <a:rPr lang="zh-CN" altLang="en-US" sz="1600" spc="15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lt"/>
              </a:rPr>
              <a:t>通过刺、戳、叮来刺激</a:t>
            </a:r>
            <a:endParaRPr lang="zh-CN" altLang="en-US" sz="1600" spc="15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lt"/>
            </a:endParaRPr>
          </a:p>
        </p:txBody>
      </p:sp>
      <p:sp>
        <p:nvSpPr>
          <p:cNvPr id="3" name="文本框 2"/>
          <p:cNvSpPr txBox="1"/>
          <p:nvPr>
            <p:custDataLst>
              <p:tags r:id="rId15"/>
            </p:custDataLst>
          </p:nvPr>
        </p:nvSpPr>
        <p:spPr>
          <a:xfrm>
            <a:off x="915035" y="1332865"/>
            <a:ext cx="8763635" cy="4411980"/>
          </a:xfrm>
          <a:prstGeom prst="rect">
            <a:avLst/>
          </a:prstGeom>
          <a:noFill/>
        </p:spPr>
        <p:txBody>
          <a:bodyPr wrap="square" rtlCol="0" anchor="ctr" anchorCtr="0">
            <a:normAutofit/>
          </a:bodyPr>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v. </a:t>
            </a:r>
            <a:r>
              <a:rPr lang="zh-CN" altLang="en-US" sz="2800" spc="100" dirty="0">
                <a:solidFill>
                  <a:schemeClr val="tx1">
                    <a:lumMod val="75000"/>
                    <a:lumOff val="25000"/>
                  </a:schemeClr>
                </a:solidFill>
                <a:latin typeface="Arial" panose="020B0604020202020204" pitchFamily="34" charset="0"/>
                <a:ea typeface="微软雅黑" panose="020B0503020204020204" pitchFamily="34" charset="-122"/>
                <a:sym typeface="+mn-ea"/>
              </a:rPr>
              <a:t>If something stimulates a part of a person's body, it causes it to move or start working. 刺激 (身体器官)</a:t>
            </a:r>
            <a:endParaRPr lang="zh-CN" altLang="en-US" sz="28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3200" spc="100" dirty="0">
                <a:solidFill>
                  <a:schemeClr val="tx1">
                    <a:lumMod val="75000"/>
                    <a:lumOff val="25000"/>
                  </a:schemeClr>
                </a:solidFill>
                <a:latin typeface="Arial" panose="020B0604020202020204" pitchFamily="34" charset="0"/>
                <a:ea typeface="微软雅黑" panose="020B0503020204020204" pitchFamily="34" charset="-122"/>
                <a:sym typeface="+mn-ea"/>
              </a:rPr>
              <a:t>adj. </a:t>
            </a:r>
            <a:r>
              <a:rPr lang="zh-CN" altLang="en-US" sz="2800" spc="100" dirty="0">
                <a:solidFill>
                  <a:schemeClr val="tx1">
                    <a:lumMod val="75000"/>
                    <a:lumOff val="25000"/>
                  </a:schemeClr>
                </a:solidFill>
                <a:latin typeface="Arial" panose="020B0604020202020204" pitchFamily="34" charset="0"/>
                <a:ea typeface="微软雅黑" panose="020B0503020204020204" pitchFamily="34" charset="-122"/>
                <a:sym typeface="+mn-ea"/>
              </a:rPr>
              <a:t>the stimulating effect of adrenaline 肾上腺素的刺激作用</a:t>
            </a:r>
            <a:endParaRPr lang="zh-CN" altLang="en-US" sz="28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1000" fill="hold"/>
                                        <p:tgtEl>
                                          <p:spTgt spid="72"/>
                                        </p:tgtEl>
                                        <p:attrNameLst>
                                          <p:attrName>ppt_x</p:attrName>
                                        </p:attrNameLst>
                                      </p:cBhvr>
                                      <p:tavLst>
                                        <p:tav tm="0">
                                          <p:val>
                                            <p:strVal val="#ppt_x-.2"/>
                                          </p:val>
                                        </p:tav>
                                        <p:tav tm="100000">
                                          <p:val>
                                            <p:strVal val="#ppt_x"/>
                                          </p:val>
                                        </p:tav>
                                      </p:tavLst>
                                    </p:anim>
                                    <p:anim calcmode="lin" valueType="num">
                                      <p:cBhvr>
                                        <p:cTn id="8" dur="1000" fill="hold"/>
                                        <p:tgtEl>
                                          <p:spTgt spid="72"/>
                                        </p:tgtEl>
                                        <p:attrNameLst>
                                          <p:attrName>ppt_y</p:attrName>
                                        </p:attrNameLst>
                                      </p:cBhvr>
                                      <p:tavLst>
                                        <p:tav tm="0">
                                          <p:val>
                                            <p:strVal val="#ppt_y"/>
                                          </p:val>
                                        </p:tav>
                                        <p:tav tm="100000">
                                          <p:val>
                                            <p:strVal val="#ppt_y"/>
                                          </p:val>
                                        </p:tav>
                                      </p:tavLst>
                                    </p:anim>
                                    <p:animEffect transition="in" filter="wipe(right)" prLst="gradientSize: 0.1">
                                      <p:cBhvr>
                                        <p:cTn id="9" dur="1000"/>
                                        <p:tgtEl>
                                          <p:spTgt spid="72"/>
                                        </p:tgtEl>
                                      </p:cBhvr>
                                    </p:animEffect>
                                  </p:childTnLst>
                                  <p:subTnLst>
                                    <p:set>
                                      <p:cBhvr override="childStyle">
                                        <p:cTn dur="65" fill="hold" display="1" masterRel="nextClick" afterEffect="1"/>
                                        <p:tgtEl>
                                          <p:spTgt spid="72"/>
                                        </p:tgtEl>
                                        <p:attrNameLst>
                                          <p:attrName>style.visibility</p:attrName>
                                        </p:attrNameLst>
                                      </p:cBhvr>
                                      <p:to>
                                        <p:strVal val="hidden"/>
                                      </p:to>
                                    </p:set>
                                  </p:subTnLst>
                                </p:cTn>
                              </p:par>
                              <p:par>
                                <p:cTn id="10" presetID="29" presetClass="entr" presetSubtype="0" fill="hold" grpId="0" nodeType="with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p:cTn id="12" dur="1000" fill="hold"/>
                                        <p:tgtEl>
                                          <p:spTgt spid="70"/>
                                        </p:tgtEl>
                                        <p:attrNameLst>
                                          <p:attrName>ppt_x</p:attrName>
                                        </p:attrNameLst>
                                      </p:cBhvr>
                                      <p:tavLst>
                                        <p:tav tm="0">
                                          <p:val>
                                            <p:strVal val="#ppt_x-.2"/>
                                          </p:val>
                                        </p:tav>
                                        <p:tav tm="100000">
                                          <p:val>
                                            <p:strVal val="#ppt_x"/>
                                          </p:val>
                                        </p:tav>
                                      </p:tavLst>
                                    </p:anim>
                                    <p:anim calcmode="lin" valueType="num">
                                      <p:cBhvr>
                                        <p:cTn id="13" dur="1000" fill="hold"/>
                                        <p:tgtEl>
                                          <p:spTgt spid="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0"/>
                                        </p:tgtEl>
                                      </p:cBhvr>
                                    </p:animEffect>
                                  </p:childTnLst>
                                  <p:subTnLst>
                                    <p:set>
                                      <p:cBhvr override="childStyle">
                                        <p:cTn dur="65" fill="hold" display="1" masterRel="nextClick" afterEffect="1"/>
                                        <p:tgtEl>
                                          <p:spTgt spid="70"/>
                                        </p:tgtEl>
                                        <p:attrNameLst>
                                          <p:attrName>style.visibility</p:attrName>
                                        </p:attrNameLst>
                                      </p:cBhvr>
                                      <p:to>
                                        <p:strVal val="hidden"/>
                                      </p:to>
                                    </p:set>
                                  </p:subTnLst>
                                </p:cTn>
                              </p:par>
                              <p:par>
                                <p:cTn id="15" presetID="29"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1000" fill="hold"/>
                                        <p:tgtEl>
                                          <p:spTgt spid="84"/>
                                        </p:tgtEl>
                                        <p:attrNameLst>
                                          <p:attrName>ppt_x</p:attrName>
                                        </p:attrNameLst>
                                      </p:cBhvr>
                                      <p:tavLst>
                                        <p:tav tm="0">
                                          <p:val>
                                            <p:strVal val="#ppt_x-.2"/>
                                          </p:val>
                                        </p:tav>
                                        <p:tav tm="100000">
                                          <p:val>
                                            <p:strVal val="#ppt_x"/>
                                          </p:val>
                                        </p:tav>
                                      </p:tavLst>
                                    </p:anim>
                                    <p:anim calcmode="lin" valueType="num">
                                      <p:cBhvr>
                                        <p:cTn id="18" dur="1000" fill="hold"/>
                                        <p:tgtEl>
                                          <p:spTgt spid="8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4"/>
                                        </p:tgtEl>
                                      </p:cBhvr>
                                    </p:animEffect>
                                  </p:childTnLst>
                                  <p:subTnLst>
                                    <p:set>
                                      <p:cBhvr override="childStyle">
                                        <p:cTn dur="65" fill="hold" display="1" masterRel="nextClick" afterEffect="1"/>
                                        <p:tgtEl>
                                          <p:spTgt spid="84"/>
                                        </p:tgtEl>
                                        <p:attrNameLst>
                                          <p:attrName>style.visibility</p:attrName>
                                        </p:attrNameLst>
                                      </p:cBhvr>
                                      <p:to>
                                        <p:strVal val="hidden"/>
                                      </p:to>
                                    </p:set>
                                  </p:subTnLst>
                                </p:cTn>
                              </p:par>
                              <p:par>
                                <p:cTn id="20" presetID="10" presetClass="entr" presetSubtype="0" fill="hold" grpId="0" nodeType="withEffect">
                                  <p:stCondLst>
                                    <p:cond delay="0"/>
                                  </p:stCondLst>
                                  <p:childTnLst>
                                    <p:set>
                                      <p:cBhvr>
                                        <p:cTn id="21" dur="1000" fill="hold">
                                          <p:stCondLst>
                                            <p:cond delay="0"/>
                                          </p:stCondLst>
                                        </p:cTn>
                                        <p:tgtEl>
                                          <p:spTgt spid="93"/>
                                        </p:tgtEl>
                                        <p:attrNameLst>
                                          <p:attrName>style.visibility</p:attrName>
                                        </p:attrNameLst>
                                      </p:cBhvr>
                                      <p:to>
                                        <p:strVal val="visible"/>
                                      </p:to>
                                    </p:set>
                                    <p:animEffect transition="in" filter="fade">
                                      <p:cBhvr>
                                        <p:cTn id="22" dur="1000"/>
                                        <p:tgtEl>
                                          <p:spTgt spid="93"/>
                                        </p:tgtEl>
                                      </p:cBhvr>
                                    </p:animEffect>
                                  </p:childTnLst>
                                  <p:subTnLst>
                                    <p:set>
                                      <p:cBhvr override="childStyle">
                                        <p:cTn dur="65" fill="hold" display="1" masterRel="nextClick" afterEffect="1"/>
                                        <p:tgtEl>
                                          <p:spTgt spid="93"/>
                                        </p:tgtEl>
                                        <p:attrNameLst>
                                          <p:attrName>style.visibility</p:attrName>
                                        </p:attrNameLst>
                                      </p:cBhvr>
                                      <p:to>
                                        <p:strVal val="hidden"/>
                                      </p:to>
                                    </p:set>
                                  </p:subTnLst>
                                </p:cTn>
                              </p:par>
                              <p:par>
                                <p:cTn id="23" presetID="10" presetClass="entr" presetSubtype="0" fill="hold" grpId="0" nodeType="withEffect">
                                  <p:stCondLst>
                                    <p:cond delay="0"/>
                                  </p:stCondLst>
                                  <p:childTnLst>
                                    <p:set>
                                      <p:cBhvr>
                                        <p:cTn id="24" dur="1000" fill="hold">
                                          <p:stCondLst>
                                            <p:cond delay="0"/>
                                          </p:stCondLst>
                                        </p:cTn>
                                        <p:tgtEl>
                                          <p:spTgt spid="96"/>
                                        </p:tgtEl>
                                        <p:attrNameLst>
                                          <p:attrName>style.visibility</p:attrName>
                                        </p:attrNameLst>
                                      </p:cBhvr>
                                      <p:to>
                                        <p:strVal val="visible"/>
                                      </p:to>
                                    </p:set>
                                    <p:animEffect transition="in" filter="fade">
                                      <p:cBhvr>
                                        <p:cTn id="25" dur="1000"/>
                                        <p:tgtEl>
                                          <p:spTgt spid="96"/>
                                        </p:tgtEl>
                                      </p:cBhvr>
                                    </p:animEffect>
                                  </p:childTnLst>
                                  <p:subTnLst>
                                    <p:set>
                                      <p:cBhvr override="childStyle">
                                        <p:cTn dur="65" fill="hold" display="1" masterRel="nextClick" afterEffect="1"/>
                                        <p:tgtEl>
                                          <p:spTgt spid="96"/>
                                        </p:tgtEl>
                                        <p:attrNameLst>
                                          <p:attrName>style.visibility</p:attrName>
                                        </p:attrNameLst>
                                      </p:cBhvr>
                                      <p:to>
                                        <p:strVal val="hidden"/>
                                      </p:to>
                                    </p:set>
                                  </p:subTnLst>
                                </p:cTn>
                              </p:par>
                              <p:par>
                                <p:cTn id="26" presetID="10" presetClass="entr" presetSubtype="0" fill="hold" grpId="0" nodeType="withEffect">
                                  <p:stCondLst>
                                    <p:cond delay="0"/>
                                  </p:stCondLst>
                                  <p:childTnLst>
                                    <p:set>
                                      <p:cBhvr>
                                        <p:cTn id="27" dur="1000"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childTnLst>
                                  <p:subTnLst>
                                    <p:set>
                                      <p:cBhvr override="childStyle">
                                        <p:cTn dur="65" fill="hold" display="1" masterRel="nextClick" afterEffect="1"/>
                                        <p:tgtEl>
                                          <p:spTgt spid="99"/>
                                        </p:tgtEl>
                                        <p:attrNameLst>
                                          <p:attrName>style.visibility</p:attrName>
                                        </p:attrNameLst>
                                      </p:cBhvr>
                                      <p:to>
                                        <p:strVal val="hidden"/>
                                      </p:to>
                                    </p:set>
                                  </p:subTnLst>
                                </p:cTn>
                              </p:par>
                              <p:par>
                                <p:cTn id="29" presetID="10" presetClass="entr" presetSubtype="0" fill="hold" grpId="0" nodeType="withEffect">
                                  <p:stCondLst>
                                    <p:cond delay="0"/>
                                  </p:stCondLst>
                                  <p:childTnLst>
                                    <p:set>
                                      <p:cBhvr>
                                        <p:cTn id="30" dur="1000"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childTnLst>
                                  <p:subTnLst>
                                    <p:set>
                                      <p:cBhvr override="childStyle">
                                        <p:cTn dur="65" fill="hold" display="1" masterRel="nextClick" afterEffect="1"/>
                                        <p:tgtEl>
                                          <p:spTgt spid="32"/>
                                        </p:tgtEl>
                                        <p:attrNameLst>
                                          <p:attrName>style.visibility</p:attrName>
                                        </p:attrNameLst>
                                      </p:cBhvr>
                                      <p:to>
                                        <p:strVal val="hidden"/>
                                      </p:to>
                                    </p:set>
                                  </p:subTnLst>
                                </p:cTn>
                              </p:par>
                              <p:par>
                                <p:cTn id="32" presetID="10" presetClass="entr" presetSubtype="0" fill="hold" grpId="0" nodeType="withEffect">
                                  <p:stCondLst>
                                    <p:cond delay="0"/>
                                  </p:stCondLst>
                                  <p:childTnLst>
                                    <p:set>
                                      <p:cBhvr>
                                        <p:cTn id="33" dur="1000"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subTnLst>
                                    <p:set>
                                      <p:cBhvr override="childStyle">
                                        <p:cTn dur="65" fill="hold" display="1" masterRel="nextClick" afterEffect="1"/>
                                        <p:tgtEl>
                                          <p:spTgt spid="33"/>
                                        </p:tgtEl>
                                        <p:attrNameLst>
                                          <p:attrName>style.visibility</p:attrName>
                                        </p:attrNameLst>
                                      </p:cBhvr>
                                      <p:to>
                                        <p:strVal val="hidden"/>
                                      </p:to>
                                    </p:set>
                                  </p:subTnLst>
                                </p:cTn>
                              </p:par>
                              <p:par>
                                <p:cTn id="35" presetID="10" presetClass="entr" presetSubtype="0" fill="hold" grpId="0" nodeType="withEffect">
                                  <p:stCondLst>
                                    <p:cond delay="0"/>
                                  </p:stCondLst>
                                  <p:childTnLst>
                                    <p:set>
                                      <p:cBhvr>
                                        <p:cTn id="36" dur="1000"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childTnLst>
                                  <p:subTnLst>
                                    <p:set>
                                      <p:cBhvr override="childStyle">
                                        <p:cTn dur="65" fill="hold" display="1" masterRel="nextClick" afterEffect="1"/>
                                        <p:tgtEl>
                                          <p:spTgt spid="35"/>
                                        </p:tgtEl>
                                        <p:attrNameLst>
                                          <p:attrName>style.visibility</p:attrName>
                                        </p:attrNameLst>
                                      </p:cBhvr>
                                      <p:to>
                                        <p:strVal val="hidden"/>
                                      </p:to>
                                    </p:set>
                                  </p:subTnLst>
                                </p:cTn>
                              </p:par>
                              <p:par>
                                <p:cTn id="38" presetID="10" presetClass="entr" presetSubtype="0" fill="hold" grpId="0" nodeType="withEffect">
                                  <p:stCondLst>
                                    <p:cond delay="0"/>
                                  </p:stCondLst>
                                  <p:childTnLst>
                                    <p:set>
                                      <p:cBhvr>
                                        <p:cTn id="39" dur="1000"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childTnLst>
                                  <p:subTnLst>
                                    <p:set>
                                      <p:cBhvr override="childStyle">
                                        <p:cTn dur="65" fill="hold" display="1" masterRel="nextClick" afterEffect="1"/>
                                        <p:tgtEl>
                                          <p:spTgt spid="29"/>
                                        </p:tgtEl>
                                        <p:attrNameLst>
                                          <p:attrName>style.visibility</p:attrName>
                                        </p:attrNameLst>
                                      </p:cBhvr>
                                      <p:to>
                                        <p:strVal val="hidden"/>
                                      </p:to>
                                    </p:set>
                                  </p:subTnLst>
                                </p:cTn>
                              </p:par>
                              <p:par>
                                <p:cTn id="41" presetID="10" presetClass="entr" presetSubtype="0" fill="hold" grpId="0" nodeType="withEffect">
                                  <p:stCondLst>
                                    <p:cond delay="0"/>
                                  </p:stCondLst>
                                  <p:childTnLst>
                                    <p:set>
                                      <p:cBhvr>
                                        <p:cTn id="42" dur="1000" fill="hold">
                                          <p:stCondLst>
                                            <p:cond delay="0"/>
                                          </p:stCondLst>
                                        </p:cTn>
                                        <p:tgtEl>
                                          <p:spTgt spid="43"/>
                                        </p:tgtEl>
                                        <p:attrNameLst>
                                          <p:attrName>style.visibility</p:attrName>
                                        </p:attrNameLst>
                                      </p:cBhvr>
                                      <p:to>
                                        <p:strVal val="visible"/>
                                      </p:to>
                                    </p:set>
                                    <p:animEffect transition="in" filter="fade">
                                      <p:cBhvr>
                                        <p:cTn id="43" dur="1000"/>
                                        <p:tgtEl>
                                          <p:spTgt spid="43"/>
                                        </p:tgtEl>
                                      </p:cBhvr>
                                    </p:animEffect>
                                  </p:childTnLst>
                                  <p:subTnLst>
                                    <p:set>
                                      <p:cBhvr override="childStyle">
                                        <p:cTn dur="65" fill="hold" display="1" masterRel="nextClick" afterEffect="1"/>
                                        <p:tgtEl>
                                          <p:spTgt spid="43"/>
                                        </p:tgtEl>
                                        <p:attrNameLst>
                                          <p:attrName>style.visibility</p:attrName>
                                        </p:attrNameLst>
                                      </p:cBhvr>
                                      <p:to>
                                        <p:strVal val="hidden"/>
                                      </p:to>
                                    </p:set>
                                  </p:subTnLst>
                                </p:cTn>
                              </p:par>
                              <p:par>
                                <p:cTn id="44" presetID="29"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p:cTn id="46" dur="1000" fill="hold"/>
                                        <p:tgtEl>
                                          <p:spTgt spid="85"/>
                                        </p:tgtEl>
                                        <p:attrNameLst>
                                          <p:attrName>ppt_x</p:attrName>
                                        </p:attrNameLst>
                                      </p:cBhvr>
                                      <p:tavLst>
                                        <p:tav tm="0">
                                          <p:val>
                                            <p:strVal val="#ppt_x-.2"/>
                                          </p:val>
                                        </p:tav>
                                        <p:tav tm="100000">
                                          <p:val>
                                            <p:strVal val="#ppt_x"/>
                                          </p:val>
                                        </p:tav>
                                      </p:tavLst>
                                    </p:anim>
                                    <p:anim calcmode="lin" valueType="num">
                                      <p:cBhvr>
                                        <p:cTn id="47"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48" dur="1000"/>
                                        <p:tgtEl>
                                          <p:spTgt spid="85"/>
                                        </p:tgtEl>
                                      </p:cBhvr>
                                    </p:animEffect>
                                  </p:childTnLst>
                                  <p:subTnLst>
                                    <p:set>
                                      <p:cBhvr override="childStyle">
                                        <p:cTn dur="65" fill="hold" display="1" masterRel="nextClick" afterEffect="1"/>
                                        <p:tgtEl>
                                          <p:spTgt spid="85"/>
                                        </p:tgtEl>
                                        <p:attrNameLst>
                                          <p:attrName>style.visibility</p:attrName>
                                        </p:attrNameLst>
                                      </p:cBhvr>
                                      <p:to>
                                        <p:strVal val="hidden"/>
                                      </p:to>
                                    </p:set>
                                  </p:subTnLst>
                                </p:cTn>
                              </p:par>
                              <p:par>
                                <p:cTn id="49" presetID="29"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p:cTn id="51" dur="1000" fill="hold"/>
                                        <p:tgtEl>
                                          <p:spTgt spid="73"/>
                                        </p:tgtEl>
                                        <p:attrNameLst>
                                          <p:attrName>ppt_x</p:attrName>
                                        </p:attrNameLst>
                                      </p:cBhvr>
                                      <p:tavLst>
                                        <p:tav tm="0">
                                          <p:val>
                                            <p:strVal val="#ppt_x-.2"/>
                                          </p:val>
                                        </p:tav>
                                        <p:tav tm="100000">
                                          <p:val>
                                            <p:strVal val="#ppt_x"/>
                                          </p:val>
                                        </p:tav>
                                      </p:tavLst>
                                    </p:anim>
                                    <p:anim calcmode="lin" valueType="num">
                                      <p:cBhvr>
                                        <p:cTn id="52" dur="1000" fill="hold"/>
                                        <p:tgtEl>
                                          <p:spTgt spid="73"/>
                                        </p:tgtEl>
                                        <p:attrNameLst>
                                          <p:attrName>ppt_y</p:attrName>
                                        </p:attrNameLst>
                                      </p:cBhvr>
                                      <p:tavLst>
                                        <p:tav tm="0">
                                          <p:val>
                                            <p:strVal val="#ppt_y"/>
                                          </p:val>
                                        </p:tav>
                                        <p:tav tm="100000">
                                          <p:val>
                                            <p:strVal val="#ppt_y"/>
                                          </p:val>
                                        </p:tav>
                                      </p:tavLst>
                                    </p:anim>
                                    <p:animEffect transition="in" filter="wipe(right)" prLst="gradientSize: 0.1">
                                      <p:cBhvr>
                                        <p:cTn id="53" dur="1000"/>
                                        <p:tgtEl>
                                          <p:spTgt spid="73"/>
                                        </p:tgtEl>
                                      </p:cBhvr>
                                    </p:animEffect>
                                  </p:childTnLst>
                                  <p:subTnLst>
                                    <p:set>
                                      <p:cBhvr override="childStyle">
                                        <p:cTn dur="65" fill="hold" display="1" masterRel="nextClick" afterEffect="1"/>
                                        <p:tgtEl>
                                          <p:spTgt spid="73"/>
                                        </p:tgtEl>
                                        <p:attrNameLst>
                                          <p:attrName>style.visibility</p:attrName>
                                        </p:attrNameLst>
                                      </p:cBhvr>
                                      <p:to>
                                        <p:strVal val="hidden"/>
                                      </p:to>
                                    </p:set>
                                  </p:subTnLst>
                                </p:cTn>
                              </p:par>
                              <p:par>
                                <p:cTn id="54" presetID="29" presetClass="entr" presetSubtype="0"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p:cTn id="56" dur="1000" fill="hold"/>
                                        <p:tgtEl>
                                          <p:spTgt spid="69"/>
                                        </p:tgtEl>
                                        <p:attrNameLst>
                                          <p:attrName>ppt_x</p:attrName>
                                        </p:attrNameLst>
                                      </p:cBhvr>
                                      <p:tavLst>
                                        <p:tav tm="0">
                                          <p:val>
                                            <p:strVal val="#ppt_x-.2"/>
                                          </p:val>
                                        </p:tav>
                                        <p:tav tm="100000">
                                          <p:val>
                                            <p:strVal val="#ppt_x"/>
                                          </p:val>
                                        </p:tav>
                                      </p:tavLst>
                                    </p:anim>
                                    <p:anim calcmode="lin" valueType="num">
                                      <p:cBhvr>
                                        <p:cTn id="57" dur="1000" fill="hold"/>
                                        <p:tgtEl>
                                          <p:spTgt spid="69"/>
                                        </p:tgtEl>
                                        <p:attrNameLst>
                                          <p:attrName>ppt_y</p:attrName>
                                        </p:attrNameLst>
                                      </p:cBhvr>
                                      <p:tavLst>
                                        <p:tav tm="0">
                                          <p:val>
                                            <p:strVal val="#ppt_y"/>
                                          </p:val>
                                        </p:tav>
                                        <p:tav tm="100000">
                                          <p:val>
                                            <p:strVal val="#ppt_y"/>
                                          </p:val>
                                        </p:tav>
                                      </p:tavLst>
                                    </p:anim>
                                    <p:animEffect transition="in" filter="wipe(right)" prLst="gradientSize: 0.1">
                                      <p:cBhvr>
                                        <p:cTn id="58" dur="1000"/>
                                        <p:tgtEl>
                                          <p:spTgt spid="69"/>
                                        </p:tgtEl>
                                      </p:cBhvr>
                                    </p:animEffect>
                                  </p:childTnLst>
                                  <p:subTnLst>
                                    <p:set>
                                      <p:cBhvr override="childStyle">
                                        <p:cTn dur="65" fill="hold" display="1" masterRel="nextClick" afterEffect="1"/>
                                        <p:tgtEl>
                                          <p:spTgt spid="69"/>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0" grpId="0" bldLvl="0" animBg="1"/>
      <p:bldP spid="84" grpId="0" bldLvl="0" animBg="1"/>
      <p:bldP spid="72" grpId="1" animBg="1"/>
      <p:bldP spid="70" grpId="1" animBg="1"/>
      <p:bldP spid="84" grpId="1" animBg="1"/>
      <p:bldP spid="93" grpId="0" bldLvl="0" animBg="1"/>
      <p:bldP spid="96" grpId="0" bldLvl="0" animBg="1"/>
      <p:bldP spid="99" grpId="0" bldLvl="0" animBg="1"/>
      <p:bldP spid="32" grpId="0"/>
      <p:bldP spid="33" grpId="0"/>
      <p:bldP spid="35" grpId="0"/>
      <p:bldP spid="29" grpId="0"/>
      <p:bldP spid="43" grpId="0"/>
      <p:bldP spid="93" grpId="1" animBg="1"/>
      <p:bldP spid="96" grpId="1" animBg="1"/>
      <p:bldP spid="99" grpId="1" animBg="1"/>
      <p:bldP spid="32" grpId="1"/>
      <p:bldP spid="33" grpId="1"/>
      <p:bldP spid="35" grpId="1"/>
      <p:bldP spid="29" grpId="1"/>
      <p:bldP spid="43" grpId="1"/>
      <p:bldP spid="85" grpId="0" animBg="1"/>
      <p:bldP spid="85" grpId="1" animBg="1"/>
      <p:bldP spid="73" grpId="0" bldLvl="0" animBg="1"/>
      <p:bldP spid="73" grpId="1" animBg="1"/>
      <p:bldP spid="69" grpId="0" animBg="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3055" y="612140"/>
            <a:ext cx="10852150" cy="579755"/>
          </a:xfrm>
        </p:spPr>
        <p:txBody>
          <a:bodyPr>
            <a:noAutofit/>
          </a:bodyPr>
          <a:p>
            <a:r>
              <a:rPr lang="en-US" altLang="zh-CN" sz="5400">
                <a:solidFill>
                  <a:schemeClr val="accent1"/>
                </a:solidFill>
                <a:effectLst>
                  <a:outerShdw blurRad="38100" dist="25400" dir="5400000" algn="ctr" rotWithShape="0">
                    <a:srgbClr val="6E747A">
                      <a:alpha val="43000"/>
                    </a:srgbClr>
                  </a:outerShdw>
                </a:effectLst>
              </a:rPr>
              <a:t>Figurative Meaning</a:t>
            </a:r>
            <a:endParaRPr lang="en-US" altLang="zh-CN" sz="5400">
              <a:solidFill>
                <a:schemeClr val="accent1"/>
              </a:solidFill>
              <a:effectLst>
                <a:outerShdw blurRad="38100" dist="25400" dir="5400000" algn="ctr" rotWithShape="0">
                  <a:srgbClr val="6E747A">
                    <a:alpha val="43000"/>
                  </a:srgbClr>
                </a:outerShdw>
              </a:effectLst>
            </a:endParaRPr>
          </a:p>
        </p:txBody>
      </p:sp>
      <p:sp>
        <p:nvSpPr>
          <p:cNvPr id="5" name="矩形 4"/>
          <p:cNvSpPr/>
          <p:nvPr>
            <p:custDataLst>
              <p:tags r:id="rId1"/>
            </p:custDataLst>
          </p:nvPr>
        </p:nvSpPr>
        <p:spPr>
          <a:xfrm>
            <a:off x="312738" y="2300440"/>
            <a:ext cx="1065212" cy="1107678"/>
          </a:xfrm>
          <a:prstGeom prst="rect">
            <a:avLst/>
          </a:prstGeom>
          <a:solidFill>
            <a:srgbClr val="00B0F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6" name="矩形 5"/>
          <p:cNvSpPr/>
          <p:nvPr>
            <p:custDataLst>
              <p:tags r:id="rId2"/>
            </p:custDataLst>
          </p:nvPr>
        </p:nvSpPr>
        <p:spPr>
          <a:xfrm>
            <a:off x="1377950" y="2300440"/>
            <a:ext cx="9374352" cy="1107678"/>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7" name="文本框 16"/>
          <p:cNvSpPr txBox="1"/>
          <p:nvPr>
            <p:custDataLst>
              <p:tags r:id="rId3"/>
            </p:custDataLst>
          </p:nvPr>
        </p:nvSpPr>
        <p:spPr>
          <a:xfrm>
            <a:off x="1530350" y="2224405"/>
            <a:ext cx="11475085" cy="1258570"/>
          </a:xfrm>
          <a:prstGeom prst="rect">
            <a:avLst/>
          </a:prstGeom>
        </p:spPr>
        <p:txBody>
          <a:bodyPr wrap="square" lIns="90000" tIns="46800" rIns="90000" bIns="46800" anchor="ctr" anchorCtr="0"/>
          <a:lstStyle>
            <a:defPPr>
              <a:defRPr lang="zh-CN"/>
            </a:defPPr>
            <a:lvl1pPr>
              <a:defRPr sz="1400">
                <a:solidFill>
                  <a:prstClr val="white"/>
                </a:solidFill>
              </a:defRPr>
            </a:lvl1pPr>
          </a:lstStyle>
          <a:p>
            <a:pPr fontAlgn="auto">
              <a:lnSpc>
                <a:spcPct val="120000"/>
              </a:lnSpc>
            </a:pP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v. (对抽象对象的)刺激，促进</a:t>
            </a:r>
            <a:r>
              <a:rPr lang="en-US" altLang="zh-CN" sz="2000" spc="100" dirty="0">
                <a:solidFill>
                  <a:srgbClr val="000000">
                    <a:lumMod val="85000"/>
                    <a:lumOff val="15000"/>
                  </a:srgbClr>
                </a:solidFill>
                <a:uFillTx/>
                <a:latin typeface="Arial" panose="020B0604020202020204" pitchFamily="34" charset="0"/>
                <a:ea typeface="微软雅黑" panose="020B0503020204020204" pitchFamily="34" charset="-122"/>
              </a:rPr>
              <a:t>T</a:t>
            </a: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o encourage something to grow, develop, or </a:t>
            </a:r>
            <a:endPar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endParaRPr>
          </a:p>
          <a:p>
            <a:pPr fontAlgn="auto">
              <a:lnSpc>
                <a:spcPct val="120000"/>
              </a:lnSpc>
            </a:pP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      become active</a:t>
            </a:r>
            <a:r>
              <a:rPr lang="en-US" altLang="zh-CN" sz="2000" spc="100" dirty="0">
                <a:solidFill>
                  <a:srgbClr val="000000">
                    <a:lumMod val="85000"/>
                    <a:lumOff val="15000"/>
                  </a:srgbClr>
                </a:solidFill>
                <a:uFillTx/>
                <a:latin typeface="Arial" panose="020B0604020202020204" pitchFamily="34" charset="0"/>
                <a:ea typeface="微软雅黑" panose="020B0503020204020204" pitchFamily="34" charset="-122"/>
              </a:rPr>
              <a:t>.</a:t>
            </a:r>
            <a:endPar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endParaRPr>
          </a:p>
          <a:p>
            <a:pPr fontAlgn="auto">
              <a:lnSpc>
                <a:spcPct val="120000"/>
              </a:lnSpc>
            </a:pP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e.g. The agreement is essential to </a:t>
            </a:r>
            <a:r>
              <a:rPr lang="zh-CN" altLang="en-US" sz="2000" b="1" spc="100" dirty="0">
                <a:solidFill>
                  <a:srgbClr val="000000">
                    <a:lumMod val="85000"/>
                    <a:lumOff val="15000"/>
                  </a:srgbClr>
                </a:solidFill>
                <a:uFillTx/>
                <a:latin typeface="Arial" panose="020B0604020202020204" pitchFamily="34" charset="0"/>
                <a:ea typeface="微软雅黑" panose="020B0503020204020204" pitchFamily="34" charset="-122"/>
              </a:rPr>
              <a:t>stimulating</a:t>
            </a: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 economic growth around the  world.</a:t>
            </a:r>
            <a:endPar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endParaRPr>
          </a:p>
        </p:txBody>
      </p:sp>
      <p:sp>
        <p:nvSpPr>
          <p:cNvPr id="8" name="矩形 7"/>
          <p:cNvSpPr/>
          <p:nvPr>
            <p:custDataLst>
              <p:tags r:id="rId4"/>
            </p:custDataLst>
          </p:nvPr>
        </p:nvSpPr>
        <p:spPr>
          <a:xfrm>
            <a:off x="312738" y="4098965"/>
            <a:ext cx="1065212" cy="1107678"/>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9" name="矩形 8"/>
          <p:cNvSpPr/>
          <p:nvPr>
            <p:custDataLst>
              <p:tags r:id="rId5"/>
            </p:custDataLst>
          </p:nvPr>
        </p:nvSpPr>
        <p:spPr>
          <a:xfrm>
            <a:off x="1377950" y="4098965"/>
            <a:ext cx="9374352" cy="1107678"/>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8" name="文本框 17"/>
          <p:cNvSpPr txBox="1"/>
          <p:nvPr>
            <p:custDataLst>
              <p:tags r:id="rId6"/>
            </p:custDataLst>
          </p:nvPr>
        </p:nvSpPr>
        <p:spPr>
          <a:xfrm>
            <a:off x="1530350" y="4248150"/>
            <a:ext cx="9634855" cy="809625"/>
          </a:xfrm>
          <a:prstGeom prst="rect">
            <a:avLst/>
          </a:prstGeom>
        </p:spPr>
        <p:txBody>
          <a:bodyPr wrap="square" lIns="90000" tIns="46800" rIns="90000" bIns="46800" anchor="ctr" anchorCtr="0">
            <a:noAutofit/>
          </a:bodyPr>
          <a:lstStyle>
            <a:defPPr>
              <a:defRPr lang="zh-CN"/>
            </a:defPPr>
            <a:lvl1pPr>
              <a:defRPr sz="1400">
                <a:solidFill>
                  <a:prstClr val="white"/>
                </a:solidFill>
              </a:defRPr>
            </a:lvl1pPr>
          </a:lstStyle>
          <a:p>
            <a:pPr lvl="0" algn="l" fontAlgn="auto">
              <a:lnSpc>
                <a:spcPct val="120000"/>
              </a:lnSpc>
              <a:buClrTx/>
              <a:buSzTx/>
              <a:buFontTx/>
            </a:pP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v. (对人的)激励</a:t>
            </a:r>
            <a:r>
              <a:rPr lang="en-US" altLang="zh-CN"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T</a:t>
            </a: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o make someone excited and interested about something</a:t>
            </a:r>
            <a:r>
              <a:rPr lang="en-US" altLang="zh-CN"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a:t>
            </a:r>
            <a:endPar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endParaRPr>
          </a:p>
          <a:p>
            <a:pPr lvl="0" algn="l" fontAlgn="auto">
              <a:lnSpc>
                <a:spcPct val="120000"/>
              </a:lnSpc>
              <a:buClrTx/>
              <a:buSzTx/>
              <a:buFontTx/>
            </a:pP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e.g. He was </a:t>
            </a:r>
            <a:r>
              <a:rPr lang="zh-CN" altLang="en-US" sz="2000" b="1" spc="100">
                <a:solidFill>
                  <a:srgbClr val="000000">
                    <a:lumMod val="85000"/>
                    <a:lumOff val="15000"/>
                  </a:srgbClr>
                </a:solidFill>
                <a:uFillTx/>
                <a:latin typeface="Arial" panose="020B0604020202020204" pitchFamily="34" charset="0"/>
                <a:ea typeface="微软雅黑" panose="020B0503020204020204" pitchFamily="34" charset="-122"/>
                <a:sym typeface="+mn-ea"/>
              </a:rPr>
              <a:t>stimulated</a:t>
            </a: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 by the challenge</a:t>
            </a:r>
            <a:r>
              <a:rPr lang="en-US" altLang="zh-CN"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a:t>
            </a:r>
            <a:endParaRPr lang="en-US" altLang="zh-CN" sz="2000" spc="100">
              <a:solidFill>
                <a:srgbClr val="000000">
                  <a:lumMod val="85000"/>
                  <a:lumOff val="15000"/>
                </a:srgbClr>
              </a:solidFill>
              <a:uFillTx/>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7"/>
            </p:custDataLst>
          </p:nvPr>
        </p:nvSpPr>
        <p:spPr>
          <a:xfrm>
            <a:off x="597377" y="2500902"/>
            <a:ext cx="495935" cy="706755"/>
          </a:xfrm>
          <a:prstGeom prst="rect">
            <a:avLst/>
          </a:prstGeom>
          <a:noFill/>
        </p:spPr>
        <p:txBody>
          <a:bodyPr wrap="square" rtlCol="0">
            <a:spAutoFit/>
          </a:bodyPr>
          <a:lstStyle/>
          <a:p>
            <a:r>
              <a:rPr lang="en-US" altLang="zh-CN" sz="4000" b="1" dirty="0">
                <a:solidFill>
                  <a:srgbClr val="FFFFFF"/>
                </a:solidFill>
                <a:latin typeface="微软雅黑" panose="020B0503020204020204" pitchFamily="34" charset="-122"/>
                <a:ea typeface="微软雅黑" panose="020B0503020204020204" pitchFamily="34" charset="-122"/>
              </a:rPr>
              <a:t>1</a:t>
            </a:r>
            <a:endParaRPr lang="en-US" altLang="zh-CN" sz="4000" b="1" dirty="0">
              <a:solidFill>
                <a:srgbClr val="FFFFFF"/>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8"/>
            </p:custDataLst>
          </p:nvPr>
        </p:nvSpPr>
        <p:spPr>
          <a:xfrm>
            <a:off x="597377" y="4299222"/>
            <a:ext cx="495935" cy="706755"/>
          </a:xfrm>
          <a:prstGeom prst="rect">
            <a:avLst/>
          </a:prstGeom>
          <a:noFill/>
        </p:spPr>
        <p:txBody>
          <a:bodyPr wrap="squar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2</a:t>
            </a:r>
            <a:endParaRPr lang="en-US" altLang="zh-CN" sz="4000" b="1">
              <a:solidFill>
                <a:srgbClr val="FFFFFF"/>
              </a:solidFill>
              <a:latin typeface="微软雅黑" panose="020B0503020204020204" pitchFamily="34" charset="-122"/>
              <a:ea typeface="微软雅黑" panose="020B0503020204020204" pitchFamily="34" charset="-122"/>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2"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par>
                                <p:cTn id="10" presetID="29" presetClass="entr" presetSubtype="0" fill="hold" grpId="8"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par>
                                <p:cTn id="15" presetID="29" presetClass="entr" presetSubtype="0" fill="hold" grpId="2"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ppt_x-.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
                                        </p:tgtEl>
                                      </p:cBhvr>
                                    </p:animEffect>
                                  </p:childTnLst>
                                </p:cTn>
                              </p:par>
                              <p:par>
                                <p:cTn id="20" presetID="29" presetClass="entr" presetSubtype="0" fill="hold" grpId="8"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ppt_x</p:attrName>
                                        </p:attrNameLst>
                                      </p:cBhvr>
                                      <p:tavLst>
                                        <p:tav tm="0">
                                          <p:val>
                                            <p:strVal val="#ppt_x-.2"/>
                                          </p:val>
                                        </p:tav>
                                        <p:tav tm="100000">
                                          <p:val>
                                            <p:strVal val="#ppt_x"/>
                                          </p:val>
                                        </p:tav>
                                      </p:tavLst>
                                    </p:anim>
                                    <p:anim calcmode="lin" valueType="num">
                                      <p:cBhvr>
                                        <p:cTn id="2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
                                        </p:tgtEl>
                                      </p:cBhvr>
                                    </p:animEffect>
                                  </p:childTnLst>
                                </p:cTn>
                              </p:par>
                              <p:par>
                                <p:cTn id="25" presetID="29" presetClass="entr" presetSubtype="0" fill="hold" grpId="8"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ppt_x</p:attrName>
                                        </p:attrNameLst>
                                      </p:cBhvr>
                                      <p:tavLst>
                                        <p:tav tm="0">
                                          <p:val>
                                            <p:strVal val="#ppt_x-.2"/>
                                          </p:val>
                                        </p:tav>
                                        <p:tav tm="100000">
                                          <p:val>
                                            <p:strVal val="#ppt_x"/>
                                          </p:val>
                                        </p:tav>
                                      </p:tavLst>
                                    </p:anim>
                                    <p:anim calcmode="lin" valueType="num">
                                      <p:cBhvr>
                                        <p:cTn id="28"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8"/>
                                        </p:tgtEl>
                                      </p:cBhvr>
                                    </p:animEffect>
                                  </p:childTnLst>
                                </p:cTn>
                              </p:par>
                              <p:par>
                                <p:cTn id="30" presetID="29" presetClass="entr" presetSubtype="0" fill="hold" grpId="8"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ppt_x</p:attrName>
                                        </p:attrNameLst>
                                      </p:cBhvr>
                                      <p:tavLst>
                                        <p:tav tm="0">
                                          <p:val>
                                            <p:strVal val="#ppt_x-.2"/>
                                          </p:val>
                                        </p:tav>
                                        <p:tav tm="100000">
                                          <p:val>
                                            <p:strVal val="#ppt_x"/>
                                          </p:val>
                                        </p:tav>
                                      </p:tavLst>
                                    </p:anim>
                                    <p:anim calcmode="lin" valueType="num">
                                      <p:cBhvr>
                                        <p:cTn id="3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7"/>
                                        </p:tgtEl>
                                      </p:cBhvr>
                                    </p:animEffect>
                                  </p:childTnLst>
                                </p:cTn>
                              </p:par>
                              <p:par>
                                <p:cTn id="35" presetID="29" presetClass="entr" presetSubtype="0" fill="hold" grpId="8"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ppt_x</p:attrName>
                                        </p:attrNameLst>
                                      </p:cBhvr>
                                      <p:tavLst>
                                        <p:tav tm="0">
                                          <p:val>
                                            <p:strVal val="#ppt_x-.2"/>
                                          </p:val>
                                        </p:tav>
                                        <p:tav tm="100000">
                                          <p:val>
                                            <p:strVal val="#ppt_x"/>
                                          </p:val>
                                        </p:tav>
                                      </p:tavLst>
                                    </p:anim>
                                    <p:anim calcmode="lin" valueType="num">
                                      <p:cBhvr>
                                        <p:cTn id="3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0"/>
                                        </p:tgtEl>
                                      </p:cBhvr>
                                    </p:animEffect>
                                  </p:childTnLst>
                                </p:cTn>
                              </p:par>
                              <p:par>
                                <p:cTn id="40" presetID="29" presetClass="entr" presetSubtype="0" fill="hold" grpId="6"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ppt_x</p:attrName>
                                        </p:attrNameLst>
                                      </p:cBhvr>
                                      <p:tavLst>
                                        <p:tav tm="0">
                                          <p:val>
                                            <p:strVal val="#ppt_x-.2"/>
                                          </p:val>
                                        </p:tav>
                                        <p:tav tm="100000">
                                          <p:val>
                                            <p:strVal val="#ppt_x"/>
                                          </p:val>
                                        </p:tav>
                                      </p:tavLst>
                                    </p:anim>
                                    <p:anim calcmode="lin" valueType="num">
                                      <p:cBhvr>
                                        <p:cTn id="4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17" grpId="1"/>
      <p:bldP spid="9" grpId="1" animBg="1"/>
      <p:bldP spid="18" grpId="1"/>
      <p:bldP spid="7" grpId="1"/>
      <p:bldP spid="10" grpId="1"/>
      <p:bldP spid="6" grpId="3" animBg="1"/>
      <p:bldP spid="17" grpId="3"/>
      <p:bldP spid="9" grpId="3" animBg="1"/>
      <p:bldP spid="18" grpId="3"/>
      <p:bldP spid="7" grpId="3"/>
      <p:bldP spid="10" grpId="3"/>
      <p:bldP spid="6" grpId="5" animBg="1"/>
      <p:bldP spid="17" grpId="5"/>
      <p:bldP spid="9" grpId="5" animBg="1"/>
      <p:bldP spid="18" grpId="5"/>
      <p:bldP spid="7" grpId="5"/>
      <p:bldP spid="10" grpId="5"/>
      <p:bldP spid="5" grpId="1" animBg="1"/>
      <p:bldP spid="6" grpId="7" animBg="1"/>
      <p:bldP spid="8" grpId="1" animBg="1"/>
      <p:bldP spid="9" grpId="7" animBg="1"/>
      <p:bldP spid="18" grpId="7"/>
      <p:bldP spid="7" grpId="7"/>
      <p:bldP spid="10" grpId="7"/>
      <p:bldP spid="5" grpId="2" animBg="1"/>
      <p:bldP spid="6" grpId="8" animBg="1"/>
      <p:bldP spid="8" grpId="2" animBg="1"/>
      <p:bldP spid="9" grpId="8" animBg="1"/>
      <p:bldP spid="18" grpId="8"/>
      <p:bldP spid="7" grpId="8"/>
      <p:bldP spid="10" grpId="8"/>
      <p:bldP spid="17" grpId="6"/>
      <p:bldP spid="5" grpId="3" animBg="1"/>
      <p:bldP spid="6" grpId="9" animBg="1"/>
      <p:bldP spid="8" grpId="3" animBg="1"/>
      <p:bldP spid="9" grpId="9" animBg="1"/>
      <p:bldP spid="18" grpId="9"/>
      <p:bldP spid="7" grpId="9"/>
      <p:bldP spid="10" grpId="9"/>
      <p:bldP spid="17" grpId="7"/>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33" name="图片 3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59484"/>
            <a:ext cx="720090" cy="598516"/>
          </a:xfrm>
          <a:prstGeom prst="rect">
            <a:avLst/>
          </a:prstGeom>
        </p:spPr>
      </p:pic>
      <p:pic>
        <p:nvPicPr>
          <p:cNvPr id="34" name="图片 3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59484"/>
            <a:ext cx="720090" cy="598516"/>
          </a:xfrm>
          <a:prstGeom prst="rect">
            <a:avLst/>
          </a:prstGeom>
        </p:spPr>
      </p:pic>
      <p:sp>
        <p:nvSpPr>
          <p:cNvPr id="11" name="Title 6"/>
          <p:cNvSpPr txBox="1"/>
          <p:nvPr>
            <p:custDataLst>
              <p:tags r:id="rId8"/>
            </p:custDataLst>
          </p:nvPr>
        </p:nvSpPr>
        <p:spPr>
          <a:xfrm>
            <a:off x="608399" y="231740"/>
            <a:ext cx="10974649" cy="608400"/>
          </a:xfrm>
          <a:prstGeom prst="rect">
            <a:avLst/>
          </a:prstGeom>
          <a:noFill/>
          <a:ln w="3175">
            <a:noFill/>
            <a:prstDash val="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altLang="zh-CN" sz="44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rPr>
              <a:t>Quiz</a:t>
            </a:r>
            <a:endParaRPr altLang="zh-CN" sz="44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endParaRPr>
          </a:p>
        </p:txBody>
      </p:sp>
      <p:sp>
        <p:nvSpPr>
          <p:cNvPr id="5" name="矩形 4"/>
          <p:cNvSpPr/>
          <p:nvPr>
            <p:custDataLst>
              <p:tags r:id="rId9"/>
            </p:custDataLst>
          </p:nvPr>
        </p:nvSpPr>
        <p:spPr>
          <a:xfrm>
            <a:off x="1251391" y="2171132"/>
            <a:ext cx="3048367" cy="1316456"/>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64191" y="2095882"/>
            <a:ext cx="3048367" cy="1316456"/>
          </a:xfrm>
          <a:prstGeom prst="rect">
            <a:avLst/>
          </a:prstGeom>
          <a:solidFill>
            <a:schemeClr val="bg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11"/>
            </p:custDataLst>
          </p:nvPr>
        </p:nvSpPr>
        <p:spPr>
          <a:xfrm>
            <a:off x="2479004" y="1898878"/>
            <a:ext cx="418742" cy="389779"/>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custDataLst>
              <p:tags r:id="rId12"/>
            </p:custDataLst>
          </p:nvPr>
        </p:nvSpPr>
        <p:spPr>
          <a:xfrm>
            <a:off x="2520787" y="1911560"/>
            <a:ext cx="335629" cy="374219"/>
          </a:xfrm>
          <a:prstGeom prst="rect">
            <a:avLst/>
          </a:prstGeom>
          <a:noFill/>
        </p:spPr>
        <p:txBody>
          <a:bodyPr wrap="square" lIns="91440" tIns="45720" rIns="91440" bIns="45720" rtlCol="0">
            <a:normAutofit fontScale="52500"/>
          </a:bodyPr>
          <a:lstStyle/>
          <a:p>
            <a:pPr algn="ctr">
              <a:lnSpc>
                <a:spcPct val="120000"/>
              </a:lnSpc>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13"/>
            </p:custDataLst>
          </p:nvPr>
        </p:nvSpPr>
        <p:spPr>
          <a:xfrm>
            <a:off x="1367055" y="2288841"/>
            <a:ext cx="2644035" cy="723693"/>
          </a:xfrm>
          <a:prstGeom prst="rect">
            <a:avLst/>
          </a:prstGeom>
          <a:noFill/>
        </p:spPr>
        <p:txBody>
          <a:bodyPr wrap="square" lIns="91440" tIns="45720" rIns="91440" bIns="0" rtlCol="0" anchor="b">
            <a:normAutofit fontScale="80000"/>
          </a:bodyPr>
          <a:lstStyle>
            <a:defPPr>
              <a:defRPr lang="zh-CN"/>
            </a:defPPr>
            <a:lvl1pPr>
              <a:defRPr sz="2400" spc="200">
                <a:latin typeface="微软雅黑" panose="020B0503020204020204" pitchFamily="34" charset="-122"/>
                <a:ea typeface="微软雅黑" panose="020B0503020204020204" pitchFamily="34" charset="-122"/>
              </a:defRPr>
            </a:lvl1pPr>
          </a:lstStyle>
          <a:p>
            <a:pPr algn="ctr">
              <a:lnSpc>
                <a:spcPct val="120000"/>
              </a:lnSpc>
            </a:pPr>
            <a:r>
              <a:rPr lang="zh-CN" altLang="en-US" sz="4000" b="1" spc="300">
                <a:solidFill>
                  <a:schemeClr val="tx1">
                    <a:lumMod val="75000"/>
                    <a:lumOff val="25000"/>
                  </a:schemeClr>
                </a:solidFill>
                <a:uFillTx/>
                <a:latin typeface="Arial" panose="020B0604020202020204" pitchFamily="34" charset="0"/>
                <a:sym typeface="Arial" panose="020B0604020202020204" pitchFamily="34" charset="0"/>
              </a:rPr>
              <a:t>stimulates</a:t>
            </a:r>
            <a:r>
              <a:rPr lang="zh-CN" altLang="en-US" sz="2000" b="1" spc="300">
                <a:solidFill>
                  <a:schemeClr val="tx1">
                    <a:lumMod val="75000"/>
                    <a:lumOff val="25000"/>
                  </a:schemeClr>
                </a:solidFill>
                <a:uFillTx/>
                <a:latin typeface="Arial" panose="020B0604020202020204" pitchFamily="34" charset="0"/>
                <a:sym typeface="Arial" panose="020B0604020202020204" pitchFamily="34" charset="0"/>
              </a:rPr>
              <a:t> </a:t>
            </a:r>
            <a:endParaRPr lang="zh-CN" altLang="en-US" sz="2000" b="1" spc="300">
              <a:solidFill>
                <a:schemeClr val="tx1">
                  <a:lumMod val="75000"/>
                  <a:lumOff val="25000"/>
                </a:schemeClr>
              </a:solidFill>
              <a:uFillTx/>
              <a:latin typeface="Arial" panose="020B0604020202020204" pitchFamily="34" charset="0"/>
              <a:sym typeface="Arial" panose="020B0604020202020204" pitchFamily="34" charset="0"/>
            </a:endParaRPr>
          </a:p>
        </p:txBody>
      </p:sp>
      <p:sp>
        <p:nvSpPr>
          <p:cNvPr id="12" name="矩形 11"/>
          <p:cNvSpPr/>
          <p:nvPr>
            <p:custDataLst>
              <p:tags r:id="rId14"/>
            </p:custDataLst>
          </p:nvPr>
        </p:nvSpPr>
        <p:spPr>
          <a:xfrm>
            <a:off x="4797525" y="2171132"/>
            <a:ext cx="3048367" cy="1316456"/>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15"/>
            </p:custDataLst>
          </p:nvPr>
        </p:nvSpPr>
        <p:spPr>
          <a:xfrm>
            <a:off x="4710779" y="2095882"/>
            <a:ext cx="3048367" cy="1316456"/>
          </a:xfrm>
          <a:prstGeom prst="rect">
            <a:avLst/>
          </a:prstGeom>
          <a:solidFill>
            <a:schemeClr val="bg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6"/>
            </p:custDataLst>
          </p:nvPr>
        </p:nvSpPr>
        <p:spPr>
          <a:xfrm>
            <a:off x="6025592" y="1898878"/>
            <a:ext cx="418742" cy="389779"/>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custDataLst>
              <p:tags r:id="rId17"/>
            </p:custDataLst>
          </p:nvPr>
        </p:nvSpPr>
        <p:spPr>
          <a:xfrm>
            <a:off x="6067375" y="1911560"/>
            <a:ext cx="335629" cy="374219"/>
          </a:xfrm>
          <a:prstGeom prst="rect">
            <a:avLst/>
          </a:prstGeom>
          <a:noFill/>
        </p:spPr>
        <p:txBody>
          <a:bodyPr wrap="square" lIns="91440" tIns="45720" rIns="91440" bIns="45720" rtlCol="0">
            <a:normAutofit fontScale="52500"/>
          </a:bodyPr>
          <a:lstStyle/>
          <a:p>
            <a:pPr algn="ctr">
              <a:lnSpc>
                <a:spcPct val="120000"/>
              </a:lnSpc>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8"/>
            </p:custDataLst>
          </p:nvPr>
        </p:nvSpPr>
        <p:spPr>
          <a:xfrm>
            <a:off x="4925600" y="2705170"/>
            <a:ext cx="2618271" cy="307447"/>
          </a:xfrm>
          <a:prstGeom prst="rect">
            <a:avLst/>
          </a:prstGeom>
          <a:noFill/>
        </p:spPr>
        <p:txBody>
          <a:bodyPr wrap="square" lIns="91440" tIns="45720" rIns="91440" bIns="0" rtlCol="0" anchor="b"/>
          <a:lstStyle>
            <a:defPPr>
              <a:defRPr lang="zh-CN"/>
            </a:defPPr>
            <a:lvl1pPr>
              <a:defRPr sz="2400" spc="200">
                <a:latin typeface="微软雅黑" panose="020B0503020204020204" pitchFamily="34" charset="-122"/>
                <a:ea typeface="微软雅黑" panose="020B0503020204020204" pitchFamily="34" charset="-122"/>
              </a:defRPr>
            </a:lvl1pPr>
          </a:lstStyle>
          <a:p>
            <a:pPr algn="ctr">
              <a:lnSpc>
                <a:spcPct val="120000"/>
              </a:lnSpc>
            </a:pPr>
            <a:r>
              <a:rPr lang="zh-CN" altLang="en-US" sz="3200" b="1" spc="300">
                <a:solidFill>
                  <a:schemeClr val="tx1">
                    <a:lumMod val="75000"/>
                    <a:lumOff val="25000"/>
                  </a:schemeClr>
                </a:solidFill>
                <a:uFillTx/>
                <a:latin typeface="Arial" panose="020B0604020202020204" pitchFamily="34" charset="0"/>
                <a:sym typeface="Arial" panose="020B0604020202020204" pitchFamily="34" charset="0"/>
              </a:rPr>
              <a:t>spurs</a:t>
            </a:r>
            <a:endParaRPr lang="zh-CN" altLang="en-US" sz="3200" b="1" spc="300">
              <a:solidFill>
                <a:schemeClr val="tx1">
                  <a:lumMod val="75000"/>
                  <a:lumOff val="25000"/>
                </a:schemeClr>
              </a:solidFill>
              <a:uFillTx/>
              <a:latin typeface="Arial" panose="020B0604020202020204" pitchFamily="34" charset="0"/>
              <a:sym typeface="Arial" panose="020B0604020202020204" pitchFamily="34" charset="0"/>
            </a:endParaRPr>
          </a:p>
        </p:txBody>
      </p:sp>
      <p:sp>
        <p:nvSpPr>
          <p:cNvPr id="2" name="文本框 1"/>
          <p:cNvSpPr txBox="1"/>
          <p:nvPr/>
        </p:nvSpPr>
        <p:spPr>
          <a:xfrm>
            <a:off x="720090" y="1225550"/>
            <a:ext cx="9507220" cy="521970"/>
          </a:xfrm>
          <a:prstGeom prst="rect">
            <a:avLst/>
          </a:prstGeom>
          <a:noFill/>
        </p:spPr>
        <p:txBody>
          <a:bodyPr wrap="none" rtlCol="0">
            <a:spAutoFit/>
          </a:bodyPr>
          <a:p>
            <a:pPr algn="l"/>
            <a:r>
              <a:rPr lang="en-US" altLang="zh-CN" sz="2800"/>
              <a:t>Q1</a:t>
            </a:r>
            <a:r>
              <a:rPr lang="zh-CN" altLang="en-US" sz="2800"/>
              <a:t>，Exercise ______ the digestive and excretory systems.</a:t>
            </a:r>
            <a:endParaRPr lang="zh-CN" altLang="en-US" sz="2800"/>
          </a:p>
        </p:txBody>
      </p:sp>
      <p:sp>
        <p:nvSpPr>
          <p:cNvPr id="3" name="矩形 2"/>
          <p:cNvSpPr/>
          <p:nvPr>
            <p:custDataLst>
              <p:tags r:id="rId19"/>
            </p:custDataLst>
          </p:nvPr>
        </p:nvSpPr>
        <p:spPr>
          <a:xfrm>
            <a:off x="1251391" y="4885757"/>
            <a:ext cx="3048367" cy="1316456"/>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custDataLst>
              <p:tags r:id="rId20"/>
            </p:custDataLst>
          </p:nvPr>
        </p:nvSpPr>
        <p:spPr>
          <a:xfrm>
            <a:off x="1164191" y="4810507"/>
            <a:ext cx="3048367" cy="1316456"/>
          </a:xfrm>
          <a:prstGeom prst="rect">
            <a:avLst/>
          </a:prstGeom>
          <a:solidFill>
            <a:schemeClr val="bg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custDataLst>
              <p:tags r:id="rId21"/>
            </p:custDataLst>
          </p:nvPr>
        </p:nvSpPr>
        <p:spPr>
          <a:xfrm>
            <a:off x="2479004" y="4613503"/>
            <a:ext cx="418742" cy="389779"/>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22"/>
            </p:custDataLst>
          </p:nvPr>
        </p:nvSpPr>
        <p:spPr>
          <a:xfrm>
            <a:off x="2520787" y="4626185"/>
            <a:ext cx="335629" cy="374219"/>
          </a:xfrm>
          <a:prstGeom prst="rect">
            <a:avLst/>
          </a:prstGeom>
          <a:noFill/>
        </p:spPr>
        <p:txBody>
          <a:bodyPr wrap="square" lIns="91440" tIns="45720" rIns="91440" bIns="45720" rtlCol="0">
            <a:normAutofit fontScale="52500"/>
          </a:bodyPr>
          <a:lstStyle/>
          <a:p>
            <a:pPr algn="ctr">
              <a:lnSpc>
                <a:spcPct val="120000"/>
              </a:lnSpc>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custDataLst>
              <p:tags r:id="rId23"/>
            </p:custDataLst>
          </p:nvPr>
        </p:nvSpPr>
        <p:spPr>
          <a:xfrm>
            <a:off x="1367055" y="5003466"/>
            <a:ext cx="2644035" cy="723693"/>
          </a:xfrm>
          <a:prstGeom prst="rect">
            <a:avLst/>
          </a:prstGeom>
          <a:noFill/>
        </p:spPr>
        <p:txBody>
          <a:bodyPr wrap="square" lIns="91440" tIns="45720" rIns="91440" bIns="0" rtlCol="0" anchor="b">
            <a:normAutofit fontScale="80000"/>
          </a:bodyPr>
          <a:lstStyle>
            <a:defPPr>
              <a:defRPr lang="zh-CN"/>
            </a:defPPr>
            <a:lvl1pPr>
              <a:defRPr sz="2400" spc="200">
                <a:latin typeface="微软雅黑" panose="020B0503020204020204" pitchFamily="34" charset="-122"/>
                <a:ea typeface="微软雅黑" panose="020B0503020204020204" pitchFamily="34" charset="-122"/>
              </a:defRPr>
            </a:lvl1pPr>
          </a:lstStyle>
          <a:p>
            <a:pPr algn="ctr">
              <a:lnSpc>
                <a:spcPct val="120000"/>
              </a:lnSpc>
            </a:pPr>
            <a:r>
              <a:rPr lang="zh-CN" altLang="en-US" sz="4000" b="1" spc="300">
                <a:solidFill>
                  <a:schemeClr val="tx1">
                    <a:lumMod val="75000"/>
                    <a:lumOff val="25000"/>
                  </a:schemeClr>
                </a:solidFill>
                <a:uFillTx/>
                <a:latin typeface="Arial" panose="020B0604020202020204" pitchFamily="34" charset="0"/>
                <a:sym typeface="Arial" panose="020B0604020202020204" pitchFamily="34" charset="0"/>
              </a:rPr>
              <a:t>stimulate</a:t>
            </a:r>
            <a:r>
              <a:rPr lang="en-US" altLang="zh-CN" sz="4000" b="1" spc="300">
                <a:solidFill>
                  <a:schemeClr val="tx1">
                    <a:lumMod val="75000"/>
                    <a:lumOff val="25000"/>
                  </a:schemeClr>
                </a:solidFill>
                <a:uFillTx/>
                <a:latin typeface="Arial" panose="020B0604020202020204" pitchFamily="34" charset="0"/>
                <a:sym typeface="Arial" panose="020B0604020202020204" pitchFamily="34" charset="0"/>
              </a:rPr>
              <a:t>d</a:t>
            </a:r>
            <a:r>
              <a:rPr lang="zh-CN" altLang="en-US" sz="2000" b="1" spc="300">
                <a:solidFill>
                  <a:schemeClr val="tx1">
                    <a:lumMod val="75000"/>
                    <a:lumOff val="25000"/>
                  </a:schemeClr>
                </a:solidFill>
                <a:uFillTx/>
                <a:latin typeface="Arial" panose="020B0604020202020204" pitchFamily="34" charset="0"/>
                <a:sym typeface="Arial" panose="020B0604020202020204" pitchFamily="34" charset="0"/>
              </a:rPr>
              <a:t> </a:t>
            </a:r>
            <a:endParaRPr lang="zh-CN" altLang="en-US" sz="2000" b="1" spc="300">
              <a:solidFill>
                <a:schemeClr val="tx1">
                  <a:lumMod val="75000"/>
                  <a:lumOff val="25000"/>
                </a:schemeClr>
              </a:solidFill>
              <a:uFillTx/>
              <a:latin typeface="Arial" panose="020B0604020202020204" pitchFamily="34" charset="0"/>
              <a:sym typeface="Arial" panose="020B0604020202020204" pitchFamily="34" charset="0"/>
            </a:endParaRPr>
          </a:p>
        </p:txBody>
      </p:sp>
      <p:sp>
        <p:nvSpPr>
          <p:cNvPr id="36" name="矩形 35"/>
          <p:cNvSpPr/>
          <p:nvPr>
            <p:custDataLst>
              <p:tags r:id="rId24"/>
            </p:custDataLst>
          </p:nvPr>
        </p:nvSpPr>
        <p:spPr>
          <a:xfrm>
            <a:off x="4797525" y="4885757"/>
            <a:ext cx="3048367" cy="1316456"/>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custDataLst>
              <p:tags r:id="rId25"/>
            </p:custDataLst>
          </p:nvPr>
        </p:nvSpPr>
        <p:spPr>
          <a:xfrm>
            <a:off x="4710779" y="4810507"/>
            <a:ext cx="3048367" cy="1316456"/>
          </a:xfrm>
          <a:prstGeom prst="rect">
            <a:avLst/>
          </a:prstGeom>
          <a:solidFill>
            <a:schemeClr val="bg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custDataLst>
              <p:tags r:id="rId26"/>
            </p:custDataLst>
          </p:nvPr>
        </p:nvSpPr>
        <p:spPr>
          <a:xfrm>
            <a:off x="6025592" y="4613503"/>
            <a:ext cx="418742" cy="389779"/>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custDataLst>
              <p:tags r:id="rId27"/>
            </p:custDataLst>
          </p:nvPr>
        </p:nvSpPr>
        <p:spPr>
          <a:xfrm>
            <a:off x="6067375" y="4626185"/>
            <a:ext cx="335629" cy="374219"/>
          </a:xfrm>
          <a:prstGeom prst="rect">
            <a:avLst/>
          </a:prstGeom>
          <a:noFill/>
        </p:spPr>
        <p:txBody>
          <a:bodyPr wrap="square" lIns="91440" tIns="45720" rIns="91440" bIns="45720" rtlCol="0">
            <a:normAutofit fontScale="52500"/>
          </a:bodyPr>
          <a:lstStyle/>
          <a:p>
            <a:pPr algn="ctr">
              <a:lnSpc>
                <a:spcPct val="120000"/>
              </a:lnSpc>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custDataLst>
              <p:tags r:id="rId28"/>
            </p:custDataLst>
          </p:nvPr>
        </p:nvSpPr>
        <p:spPr>
          <a:xfrm>
            <a:off x="4925600" y="5419795"/>
            <a:ext cx="2618271" cy="307447"/>
          </a:xfrm>
          <a:prstGeom prst="rect">
            <a:avLst/>
          </a:prstGeom>
          <a:noFill/>
        </p:spPr>
        <p:txBody>
          <a:bodyPr wrap="square" lIns="91440" tIns="45720" rIns="91440" bIns="0" rtlCol="0" anchor="b"/>
          <a:lstStyle>
            <a:defPPr>
              <a:defRPr lang="zh-CN"/>
            </a:defPPr>
            <a:lvl1pPr>
              <a:defRPr sz="2400" spc="200">
                <a:latin typeface="微软雅黑" panose="020B0503020204020204" pitchFamily="34" charset="-122"/>
                <a:ea typeface="微软雅黑" panose="020B0503020204020204" pitchFamily="34" charset="-122"/>
              </a:defRPr>
            </a:lvl1pPr>
          </a:lstStyle>
          <a:p>
            <a:pPr algn="ctr">
              <a:lnSpc>
                <a:spcPct val="120000"/>
              </a:lnSpc>
            </a:pPr>
            <a:r>
              <a:rPr lang="zh-CN" altLang="en-US" sz="3200" b="1" spc="300">
                <a:solidFill>
                  <a:schemeClr val="tx1">
                    <a:lumMod val="75000"/>
                    <a:lumOff val="25000"/>
                  </a:schemeClr>
                </a:solidFill>
                <a:uFillTx/>
                <a:latin typeface="Arial" panose="020B0604020202020204" pitchFamily="34" charset="0"/>
                <a:sym typeface="Arial" panose="020B0604020202020204" pitchFamily="34" charset="0"/>
              </a:rPr>
              <a:t>promoted </a:t>
            </a:r>
            <a:endParaRPr lang="zh-CN" altLang="en-US" sz="3200" b="1" spc="300">
              <a:solidFill>
                <a:schemeClr val="tx1">
                  <a:lumMod val="75000"/>
                  <a:lumOff val="25000"/>
                </a:schemeClr>
              </a:solidFill>
              <a:uFillTx/>
              <a:latin typeface="Arial" panose="020B0604020202020204" pitchFamily="34" charset="0"/>
              <a:sym typeface="Arial" panose="020B0604020202020204" pitchFamily="34" charset="0"/>
            </a:endParaRPr>
          </a:p>
        </p:txBody>
      </p:sp>
      <p:sp>
        <p:nvSpPr>
          <p:cNvPr id="41" name="文本框 40"/>
          <p:cNvSpPr txBox="1"/>
          <p:nvPr/>
        </p:nvSpPr>
        <p:spPr>
          <a:xfrm>
            <a:off x="720090" y="3789045"/>
            <a:ext cx="8796020" cy="521970"/>
          </a:xfrm>
          <a:prstGeom prst="rect">
            <a:avLst/>
          </a:prstGeom>
          <a:noFill/>
        </p:spPr>
        <p:txBody>
          <a:bodyPr wrap="none" rtlCol="0">
            <a:spAutoFit/>
          </a:bodyPr>
          <a:p>
            <a:pPr algn="l"/>
            <a:r>
              <a:rPr lang="en-US" altLang="zh-CN" sz="2800"/>
              <a:t>Q2</a:t>
            </a:r>
            <a:r>
              <a:rPr lang="zh-CN" altLang="en-US" sz="2800"/>
              <a:t>，The area is being ______ as a tourist destination.</a:t>
            </a:r>
            <a:endParaRPr lang="zh-CN" altLang="en-US" sz="2800"/>
          </a:p>
        </p:txBody>
      </p:sp>
      <p:sp>
        <p:nvSpPr>
          <p:cNvPr id="42" name="文本框 41"/>
          <p:cNvSpPr txBox="1"/>
          <p:nvPr/>
        </p:nvSpPr>
        <p:spPr>
          <a:xfrm>
            <a:off x="3498215" y="1030605"/>
            <a:ext cx="513080" cy="645160"/>
          </a:xfrm>
          <a:prstGeom prst="rect">
            <a:avLst/>
          </a:prstGeom>
          <a:noFill/>
        </p:spPr>
        <p:txBody>
          <a:bodyPr wrap="none" rtlCol="0">
            <a:spAutoFit/>
          </a:bodyPr>
          <a:p>
            <a:r>
              <a:rPr lang="en-US" altLang="zh-CN" sz="3600" b="1">
                <a:solidFill>
                  <a:srgbClr val="FF0000"/>
                </a:solidFill>
              </a:rPr>
              <a:t>A</a:t>
            </a:r>
            <a:endParaRPr lang="en-US" altLang="zh-CN" sz="3600" b="1">
              <a:solidFill>
                <a:srgbClr val="FF0000"/>
              </a:solidFill>
            </a:endParaRPr>
          </a:p>
        </p:txBody>
      </p:sp>
      <p:sp>
        <p:nvSpPr>
          <p:cNvPr id="43" name="文本框 42"/>
          <p:cNvSpPr txBox="1"/>
          <p:nvPr/>
        </p:nvSpPr>
        <p:spPr>
          <a:xfrm>
            <a:off x="4797425" y="3656965"/>
            <a:ext cx="476250" cy="583565"/>
          </a:xfrm>
          <a:prstGeom prst="rect">
            <a:avLst/>
          </a:prstGeom>
          <a:noFill/>
        </p:spPr>
        <p:txBody>
          <a:bodyPr wrap="none" rtlCol="0">
            <a:spAutoFit/>
          </a:bodyPr>
          <a:p>
            <a:r>
              <a:rPr lang="en-US" altLang="zh-CN" sz="3200" b="1">
                <a:solidFill>
                  <a:srgbClr val="FF0000"/>
                </a:solidFill>
              </a:rPr>
              <a:t>B</a:t>
            </a:r>
            <a:endParaRPr lang="en-US" altLang="zh-CN" sz="3200" b="1">
              <a:solidFill>
                <a:srgbClr val="FF0000"/>
              </a:solidFill>
            </a:endParaRPr>
          </a:p>
        </p:txBody>
      </p:sp>
    </p:spTree>
    <p:custDataLst>
      <p:tags r:id="rId2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0"/>
      <p:bldP spid="4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a:xfrm>
            <a:off x="3639185" y="1432560"/>
            <a:ext cx="3771265" cy="1522730"/>
          </a:xfrm>
        </p:spPr>
        <p:txBody>
          <a:bodyPr vert="horz" wrap="square" lIns="0" tIns="0" rIns="0" bIns="0" rtlCol="0" anchor="b" anchorCtr="0">
            <a:normAutofit/>
          </a:bodyPr>
          <a:lstStyle/>
          <a:p>
            <a:pPr algn="l"/>
            <a:r>
              <a:rPr lang="en-US" altLang="zh-CN" b="1">
                <a:solidFill>
                  <a:srgbClr val="FF83B2"/>
                </a:solidFill>
                <a:effectLst>
                  <a:outerShdw blurRad="38100" dist="25400" dir="5400000" algn="ctr" rotWithShape="0">
                    <a:srgbClr val="6E747A">
                      <a:alpha val="43000"/>
                    </a:srgbClr>
                  </a:outerShdw>
                </a:effectLst>
              </a:rPr>
              <a:t>Other</a:t>
            </a:r>
            <a:r>
              <a:rPr lang="en-US" altLang="zh-CN" b="1">
                <a:solidFill>
                  <a:schemeClr val="accent1"/>
                </a:solidFill>
                <a:effectLst>
                  <a:outerShdw blurRad="38100" dist="25400" dir="5400000" algn="ctr" rotWithShape="0">
                    <a:srgbClr val="6E747A">
                      <a:alpha val="43000"/>
                    </a:srgbClr>
                  </a:outerShdw>
                </a:effectLst>
              </a:rPr>
              <a:t> </a:t>
            </a:r>
            <a:endParaRPr lang="en-US" altLang="zh-CN" b="1">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3538220" y="3311525"/>
            <a:ext cx="5367020" cy="1198880"/>
          </a:xfrm>
          <a:prstGeom prst="rect">
            <a:avLst/>
          </a:prstGeom>
          <a:noFill/>
        </p:spPr>
        <p:txBody>
          <a:bodyPr wrap="square" rtlCol="0" anchor="t">
            <a:spAutoFit/>
          </a:bodyPr>
          <a:p>
            <a:r>
              <a:rPr lang="en-US" altLang="zh-CN" sz="7200" b="1">
                <a:solidFill>
                  <a:srgbClr val="5B9BD5"/>
                </a:solidFill>
                <a:effectLst>
                  <a:outerShdw blurRad="38100" dist="38100" dir="2700000" algn="tl">
                    <a:srgbClr val="000000">
                      <a:alpha val="43137"/>
                    </a:srgbClr>
                  </a:outerShdw>
                </a:effectLst>
                <a:sym typeface="+mn-ea"/>
              </a:rPr>
              <a:t>Synonyms</a:t>
            </a:r>
            <a:endParaRPr lang="en-US" altLang="zh-CN" sz="7200" b="1">
              <a:solidFill>
                <a:srgbClr val="5B9BD5"/>
              </a:solidFill>
              <a:effectLst>
                <a:outerShdw blurRad="38100" dist="38100" dir="2700000" algn="tl">
                  <a:srgbClr val="000000">
                    <a:alpha val="43137"/>
                  </a:srgbClr>
                </a:outerShdw>
              </a:effectLst>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185417 -0.197685 L 0.000000 0.000000 " pathEditMode="relative" rAng="0" ptsTypes="">
                                      <p:cBhvr>
                                        <p:cTn id="6" dur="1000" fill="hold"/>
                                        <p:tgtEl>
                                          <p:spTgt spid="2"/>
                                        </p:tgtEl>
                                        <p:attrNameLst>
                                          <p:attrName>ppt_x</p:attrName>
                                          <p:attrName>ppt_y</p:attrName>
                                        </p:attrNameLst>
                                      </p:cBhvr>
                                      <p:rCtr x="31" y="198"/>
                                    </p:animMotion>
                                  </p:childTnLst>
                                </p:cTn>
                              </p:par>
                              <p:par>
                                <p:cTn id="7" presetID="0" presetClass="path" presetSubtype="0" accel="50000" decel="50000" fill="hold" nodeType="withEffect">
                                  <p:stCondLst>
                                    <p:cond delay="0"/>
                                  </p:stCondLst>
                                  <p:childTnLst>
                                    <p:animMotion origin="layout" path="M 0.195000 0.266667 L 0.000000 0.000000 " pathEditMode="relative" ptsTypes="">
                                      <p:cBhvr>
                                        <p:cTn id="8" dur="1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635" y="505530"/>
            <a:ext cx="12192000" cy="56412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7" name="图片 6"/>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文本框 1"/>
          <p:cNvSpPr txBox="1"/>
          <p:nvPr/>
        </p:nvSpPr>
        <p:spPr>
          <a:xfrm>
            <a:off x="842645" y="882015"/>
            <a:ext cx="3004185" cy="922020"/>
          </a:xfrm>
          <a:prstGeom prst="rect">
            <a:avLst/>
          </a:prstGeom>
          <a:noFill/>
        </p:spPr>
        <p:txBody>
          <a:bodyPr wrap="none" rtlCol="0">
            <a:spAutoFit/>
          </a:bodyPr>
          <a:p>
            <a:pPr algn="l"/>
            <a:r>
              <a:rPr lang="en-US" altLang="zh-CN" sz="5400" b="1">
                <a:solidFill>
                  <a:schemeClr val="accent1"/>
                </a:solidFill>
                <a:effectLst>
                  <a:outerShdw blurRad="38100" dist="25400" dir="5400000" algn="ctr" rotWithShape="0">
                    <a:srgbClr val="6E747A">
                      <a:alpha val="43000"/>
                    </a:srgbClr>
                  </a:outerShdw>
                </a:effectLst>
              </a:rPr>
              <a:t>motivate</a:t>
            </a:r>
            <a:endParaRPr lang="en-US" altLang="zh-CN" sz="5400" b="1">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842645" y="2076450"/>
            <a:ext cx="10825480" cy="1568450"/>
          </a:xfrm>
          <a:prstGeom prst="rect">
            <a:avLst/>
          </a:prstGeom>
          <a:noFill/>
        </p:spPr>
        <p:txBody>
          <a:bodyPr wrap="square" rtlCol="0">
            <a:spAutoFit/>
          </a:bodyPr>
          <a:p>
            <a:pPr algn="l"/>
            <a:r>
              <a:rPr lang="zh-CN" altLang="en-US" sz="3200"/>
              <a:t>1863, "to stimulate toward action, act as the inciting cause of," from motive + -ate (2); perhaps modeled on French motiver or German motivieren.</a:t>
            </a:r>
            <a:endParaRPr lang="zh-CN" altLang="en-US" sz="3200"/>
          </a:p>
        </p:txBody>
      </p:sp>
      <p:sp>
        <p:nvSpPr>
          <p:cNvPr id="4" name="文本框 3"/>
          <p:cNvSpPr txBox="1"/>
          <p:nvPr/>
        </p:nvSpPr>
        <p:spPr>
          <a:xfrm>
            <a:off x="956945" y="4454525"/>
            <a:ext cx="4171950" cy="645160"/>
          </a:xfrm>
          <a:prstGeom prst="rect">
            <a:avLst/>
          </a:prstGeom>
          <a:noFill/>
        </p:spPr>
        <p:txBody>
          <a:bodyPr wrap="square" rtlCol="0">
            <a:spAutoFit/>
          </a:bodyPr>
          <a:p>
            <a:pPr algn="l"/>
            <a:r>
              <a:rPr lang="en-US" altLang="zh-CN" sz="3600"/>
              <a:t>Root</a:t>
            </a:r>
            <a:r>
              <a:rPr lang="zh-CN" altLang="en-US" sz="3600"/>
              <a:t>：</a:t>
            </a:r>
            <a:r>
              <a:rPr lang="zh-CN" altLang="en-US" sz="3600">
                <a:solidFill>
                  <a:srgbClr val="FF0000"/>
                </a:solidFill>
              </a:rPr>
              <a:t>mot</a:t>
            </a:r>
            <a:r>
              <a:rPr lang="zh-CN" altLang="en-US" sz="3600"/>
              <a:t>ivate</a:t>
            </a:r>
            <a:endParaRPr lang="zh-CN" altLang="en-US" sz="3600"/>
          </a:p>
        </p:txBody>
      </p:sp>
    </p:spTree>
    <p:custDataLst>
      <p:tags r:id="rId8"/>
    </p:custDataLst>
  </p:cSld>
  <p:clrMapOvr>
    <a:masterClrMapping/>
  </p:clrMapOvr>
  <p:timing>
    <p:tnLst>
      <p:par>
        <p:cTn id="1" dur="indefinite" restart="never" nodeType="tmRoot"/>
      </p:par>
    </p:tnLst>
    <p:bldLst>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449015"/>
            <a:ext cx="12192000" cy="56412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7" name="图片 6"/>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文本框 1"/>
          <p:cNvSpPr txBox="1"/>
          <p:nvPr/>
        </p:nvSpPr>
        <p:spPr>
          <a:xfrm>
            <a:off x="842645" y="882015"/>
            <a:ext cx="2699385" cy="922020"/>
          </a:xfrm>
          <a:prstGeom prst="rect">
            <a:avLst/>
          </a:prstGeom>
          <a:noFill/>
        </p:spPr>
        <p:txBody>
          <a:bodyPr wrap="none" rtlCol="0">
            <a:spAutoFit/>
          </a:bodyPr>
          <a:p>
            <a:r>
              <a:rPr lang="en-US" altLang="zh-CN" sz="5400" b="1">
                <a:solidFill>
                  <a:schemeClr val="accent1"/>
                </a:solidFill>
                <a:effectLst>
                  <a:outerShdw blurRad="38100" dist="25400" dir="5400000" algn="ctr" rotWithShape="0">
                    <a:srgbClr val="6E747A">
                      <a:alpha val="43000"/>
                    </a:srgbClr>
                  </a:outerShdw>
                </a:effectLst>
              </a:rPr>
              <a:t>Actuate</a:t>
            </a:r>
            <a:endParaRPr lang="en-US" altLang="zh-CN" sz="5400" b="1">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911225" y="2731770"/>
            <a:ext cx="8441055" cy="1198880"/>
          </a:xfrm>
          <a:prstGeom prst="rect">
            <a:avLst/>
          </a:prstGeom>
          <a:noFill/>
        </p:spPr>
        <p:txBody>
          <a:bodyPr wrap="square" rtlCol="0">
            <a:spAutoFit/>
          </a:bodyPr>
          <a:p>
            <a:pPr algn="l"/>
            <a:r>
              <a:rPr lang="en-US" altLang="zh-CN" sz="3600"/>
              <a:t>T</a:t>
            </a:r>
            <a:r>
              <a:rPr lang="zh-CN" altLang="en-US" sz="3600"/>
              <a:t>o make a machine work or be the reason a person acts in a certain way</a:t>
            </a:r>
            <a:r>
              <a:rPr lang="en-US" altLang="zh-CN" sz="3600"/>
              <a:t>.</a:t>
            </a:r>
            <a:endParaRPr lang="en-US" altLang="zh-CN" sz="3600"/>
          </a:p>
        </p:txBody>
      </p:sp>
      <p:sp>
        <p:nvSpPr>
          <p:cNvPr id="9" name="文本框 8"/>
          <p:cNvSpPr txBox="1"/>
          <p:nvPr/>
        </p:nvSpPr>
        <p:spPr>
          <a:xfrm>
            <a:off x="911225" y="1917700"/>
            <a:ext cx="2159635" cy="706755"/>
          </a:xfrm>
          <a:prstGeom prst="rect">
            <a:avLst/>
          </a:prstGeom>
          <a:noFill/>
        </p:spPr>
        <p:txBody>
          <a:bodyPr wrap="none" rtlCol="0">
            <a:spAutoFit/>
          </a:bodyPr>
          <a:p>
            <a:r>
              <a:rPr lang="en-US" altLang="zh-CN" sz="4000">
                <a:effectLst>
                  <a:outerShdw blurRad="38100" dist="38100" dir="2700000" algn="tl">
                    <a:srgbClr val="000000">
                      <a:alpha val="43137"/>
                    </a:srgbClr>
                  </a:outerShdw>
                </a:effectLst>
              </a:rPr>
              <a:t>Example</a:t>
            </a:r>
            <a:endParaRPr lang="en-US" altLang="zh-CN" sz="4000">
              <a:effectLst>
                <a:outerShdw blurRad="38100" dist="38100" dir="2700000" algn="tl">
                  <a:srgbClr val="000000">
                    <a:alpha val="43137"/>
                  </a:srgbClr>
                </a:outerShdw>
              </a:effectLst>
            </a:endParaRPr>
          </a:p>
        </p:txBody>
      </p:sp>
      <p:sp>
        <p:nvSpPr>
          <p:cNvPr id="10" name="文本框 9"/>
          <p:cNvSpPr txBox="1"/>
          <p:nvPr/>
        </p:nvSpPr>
        <p:spPr>
          <a:xfrm>
            <a:off x="911225" y="2793365"/>
            <a:ext cx="10039985" cy="1076325"/>
          </a:xfrm>
          <a:prstGeom prst="rect">
            <a:avLst/>
          </a:prstGeom>
          <a:noFill/>
        </p:spPr>
        <p:txBody>
          <a:bodyPr wrap="square" rtlCol="0">
            <a:spAutoFit/>
          </a:bodyPr>
          <a:p>
            <a:pPr marL="457200" indent="-457200" algn="l">
              <a:buFont typeface="Wingdings" panose="05000000000000000000" charset="0"/>
              <a:buChar char="l"/>
            </a:pPr>
            <a:r>
              <a:rPr lang="zh-CN" altLang="en-US" sz="2800"/>
              <a:t>A detonator is </a:t>
            </a:r>
            <a:r>
              <a:rPr lang="zh-CN" altLang="en-US" sz="3600" b="1"/>
              <a:t>actuated</a:t>
            </a:r>
            <a:r>
              <a:rPr lang="zh-CN" altLang="en-US" sz="2800"/>
              <a:t> by heat, percussion, friction, or electricity.</a:t>
            </a:r>
            <a:endParaRPr lang="zh-CN" altLang="en-US" sz="2800"/>
          </a:p>
        </p:txBody>
      </p:sp>
      <p:sp>
        <p:nvSpPr>
          <p:cNvPr id="11" name="文本框 10"/>
          <p:cNvSpPr txBox="1"/>
          <p:nvPr/>
        </p:nvSpPr>
        <p:spPr>
          <a:xfrm>
            <a:off x="911225" y="4197350"/>
            <a:ext cx="7936230" cy="645160"/>
          </a:xfrm>
          <a:prstGeom prst="rect">
            <a:avLst/>
          </a:prstGeom>
          <a:noFill/>
        </p:spPr>
        <p:txBody>
          <a:bodyPr wrap="none" rtlCol="0">
            <a:spAutoFit/>
          </a:bodyPr>
          <a:p>
            <a:pPr marL="457200" indent="-457200" algn="l">
              <a:buFont typeface="Wingdings" panose="05000000000000000000" charset="0"/>
              <a:buChar char="l"/>
            </a:pPr>
            <a:r>
              <a:rPr lang="zh-CN" altLang="en-US" sz="2800"/>
              <a:t>He was </a:t>
            </a:r>
            <a:r>
              <a:rPr lang="zh-CN" altLang="en-US" sz="3600" b="1"/>
              <a:t>actuated </a:t>
            </a:r>
            <a:r>
              <a:rPr lang="zh-CN" altLang="en-US" sz="2800"/>
              <a:t>almost entirely by altruism</a:t>
            </a:r>
            <a:endParaRPr lang="zh-CN" altLang="en-US" sz="2800"/>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000 0.000000 L 0.219583 -0.271667 " pathEditMode="relative" rAng="0" ptsTypes="">
                                      <p:cBhvr>
                                        <p:cTn id="6" dur="1000" fill="hold"/>
                                        <p:tgtEl>
                                          <p:spTgt spid="8"/>
                                        </p:tgtEl>
                                        <p:attrNameLst>
                                          <p:attrName>ppt_x</p:attrName>
                                          <p:attrName>ppt_y</p:attrName>
                                        </p:attrNameLst>
                                      </p:cBhvr>
                                      <p:rCtr x="187" y="-150"/>
                                    </p:animMotion>
                                  </p:childTnLst>
                                </p:cTn>
                              </p:par>
                              <p:par>
                                <p:cTn id="7" presetID="10" presetClass="entr" presetSubtype="0" fill="hold" grpId="0" nodeType="withEffect">
                                  <p:stCondLst>
                                    <p:cond delay="0"/>
                                  </p:stCondLst>
                                  <p:childTnLst>
                                    <p:set>
                                      <p:cBhvr>
                                        <p:cTn id="8" dur="1000"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par>
                                <p:cTn id="10" presetID="10" presetClass="entr" presetSubtype="0" fill="hold" grpId="0" nodeType="withEffect">
                                  <p:stCondLst>
                                    <p:cond delay="0"/>
                                  </p:stCondLst>
                                  <p:childTnLst>
                                    <p:set>
                                      <p:cBhvr>
                                        <p:cTn id="11" dur="1000"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0"/>
                                  </p:stCondLst>
                                  <p:childTnLst>
                                    <p:set>
                                      <p:cBhvr>
                                        <p:cTn id="14" dur="1000"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9" grpId="0"/>
      <p:bldP spid="9" grpId="1"/>
      <p:bldP spid="10" grpId="0"/>
      <p:bldP spid="10" grpId="1"/>
      <p:bldP spid="11" grpId="0"/>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579755"/>
          </a:xfrm>
        </p:spPr>
        <p:txBody>
          <a:bodyPr>
            <a:noAutofit/>
          </a:bodyPr>
          <a:p>
            <a:r>
              <a:rPr lang="en-US" altLang="zh-CN" sz="5400">
                <a:solidFill>
                  <a:schemeClr val="accent1"/>
                </a:solidFill>
                <a:effectLst>
                  <a:outerShdw blurRad="38100" dist="25400" dir="5400000" algn="ctr" rotWithShape="0">
                    <a:srgbClr val="6E747A">
                      <a:alpha val="43000"/>
                    </a:srgbClr>
                  </a:outerShdw>
                </a:effectLst>
              </a:rPr>
              <a:t>Root</a:t>
            </a:r>
            <a:endParaRPr lang="en-US" altLang="zh-CN" sz="540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a:xfrm>
            <a:off x="855345" y="2299970"/>
            <a:ext cx="2022475" cy="1160145"/>
          </a:xfrm>
        </p:spPr>
        <p:txBody>
          <a:bodyPr/>
          <a:p>
            <a:r>
              <a:rPr lang="en-US" altLang="zh-CN" sz="4800"/>
              <a:t>act-</a:t>
            </a:r>
            <a:endParaRPr lang="en-US" altLang="zh-CN" sz="4800"/>
          </a:p>
        </p:txBody>
      </p:sp>
      <p:sp>
        <p:nvSpPr>
          <p:cNvPr id="4" name="文本框 3"/>
          <p:cNvSpPr txBox="1"/>
          <p:nvPr/>
        </p:nvSpPr>
        <p:spPr>
          <a:xfrm>
            <a:off x="773430" y="1306195"/>
            <a:ext cx="2508885" cy="922020"/>
          </a:xfrm>
          <a:prstGeom prst="rect">
            <a:avLst/>
          </a:prstGeom>
          <a:noFill/>
        </p:spPr>
        <p:txBody>
          <a:bodyPr wrap="none" rtlCol="0">
            <a:spAutoFit/>
          </a:bodyPr>
          <a:p>
            <a:r>
              <a:rPr lang="en-US" altLang="zh-CN" sz="5400">
                <a:solidFill>
                  <a:schemeClr val="tx1"/>
                </a:solidFill>
                <a:effectLst>
                  <a:outerShdw blurRad="38100" dist="19050" dir="2700000" algn="tl" rotWithShape="0">
                    <a:schemeClr val="dk1">
                      <a:alpha val="40000"/>
                    </a:schemeClr>
                  </a:outerShdw>
                </a:effectLst>
              </a:rPr>
              <a:t>Actuate</a:t>
            </a:r>
            <a:endParaRPr lang="en-US" altLang="zh-CN" sz="54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5650230" y="2299970"/>
            <a:ext cx="2096135" cy="922020"/>
          </a:xfrm>
          <a:prstGeom prst="rect">
            <a:avLst/>
          </a:prstGeom>
          <a:noFill/>
        </p:spPr>
        <p:txBody>
          <a:bodyPr wrap="square" rtlCol="0">
            <a:spAutoFit/>
          </a:bodyPr>
          <a:p>
            <a:r>
              <a:rPr lang="en-US" altLang="zh-CN" sz="5400"/>
              <a:t>Act</a:t>
            </a:r>
            <a:endParaRPr lang="en-US" altLang="zh-CN" sz="5400"/>
          </a:p>
        </p:txBody>
      </p:sp>
      <p:sp>
        <p:nvSpPr>
          <p:cNvPr id="6" name="内容占位符 2"/>
          <p:cNvSpPr>
            <a:spLocks noGrp="1"/>
          </p:cNvSpPr>
          <p:nvPr/>
        </p:nvSpPr>
        <p:spPr>
          <a:xfrm>
            <a:off x="855345" y="3579495"/>
            <a:ext cx="2022475" cy="1160145"/>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800"/>
              <a:t> -ate</a:t>
            </a:r>
            <a:endParaRPr lang="en-US" altLang="zh-CN" sz="4800"/>
          </a:p>
        </p:txBody>
      </p:sp>
      <p:sp>
        <p:nvSpPr>
          <p:cNvPr id="7" name="文本框 6"/>
          <p:cNvSpPr txBox="1"/>
          <p:nvPr/>
        </p:nvSpPr>
        <p:spPr>
          <a:xfrm>
            <a:off x="3921760" y="3852545"/>
            <a:ext cx="5146040" cy="829945"/>
          </a:xfrm>
          <a:prstGeom prst="rect">
            <a:avLst/>
          </a:prstGeom>
          <a:noFill/>
        </p:spPr>
        <p:txBody>
          <a:bodyPr wrap="square" rtlCol="0">
            <a:spAutoFit/>
          </a:bodyPr>
          <a:p>
            <a:r>
              <a:rPr lang="en-US" altLang="zh-CN" sz="4800"/>
              <a:t>passive suffix</a:t>
            </a:r>
            <a:endParaRPr lang="en-US" altLang="zh-CN" sz="4800"/>
          </a:p>
        </p:txBody>
      </p:sp>
      <p:sp>
        <p:nvSpPr>
          <p:cNvPr id="9" name="文本框 8"/>
          <p:cNvSpPr txBox="1"/>
          <p:nvPr/>
        </p:nvSpPr>
        <p:spPr>
          <a:xfrm>
            <a:off x="6136005" y="3266440"/>
            <a:ext cx="509270" cy="768350"/>
          </a:xfrm>
          <a:prstGeom prst="rect">
            <a:avLst/>
          </a:prstGeom>
          <a:noFill/>
        </p:spPr>
        <p:txBody>
          <a:bodyPr wrap="none" rtlCol="0">
            <a:spAutoFit/>
          </a:bodyPr>
          <a:p>
            <a:r>
              <a:rPr lang="en-US" altLang="zh-CN" sz="4400"/>
              <a:t>+</a:t>
            </a:r>
            <a:endParaRPr lang="en-US" altLang="zh-CN" sz="4400"/>
          </a:p>
        </p:txBody>
      </p:sp>
      <p:sp>
        <p:nvSpPr>
          <p:cNvPr id="12" name="文本框 11"/>
          <p:cNvSpPr txBox="1"/>
          <p:nvPr/>
        </p:nvSpPr>
        <p:spPr>
          <a:xfrm>
            <a:off x="8241665" y="3266440"/>
            <a:ext cx="3280410" cy="829945"/>
          </a:xfrm>
          <a:prstGeom prst="rect">
            <a:avLst/>
          </a:prstGeom>
          <a:noFill/>
        </p:spPr>
        <p:txBody>
          <a:bodyPr wrap="none" rtlCol="0">
            <a:spAutoFit/>
          </a:bodyPr>
          <a:p>
            <a:r>
              <a:rPr lang="en-US" altLang="zh-CN" sz="4800"/>
              <a:t>= 'be acted'</a:t>
            </a:r>
            <a:endParaRPr lang="en-US" altLang="zh-CN" sz="4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382917 0.000000 L 0.000000 0.000000 " pathEditMode="relative" ptsTypes="">
                                      <p:cBhvr>
                                        <p:cTn id="6" dur="1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382917 0.000000 L 0.000000 0.000000 " pathEditMode="relative" ptsTypes="">
                                      <p:cBhvr>
                                        <p:cTn id="8" dur="1000" fill="hold"/>
                                        <p:tgtEl>
                                          <p:spTgt spid="7"/>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37"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900" decel="100000" fill="hold"/>
                                        <p:tgtEl>
                                          <p:spTgt spid="1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9" grpId="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396945"/>
            <a:ext cx="12192000" cy="56412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7" name="图片 6"/>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文本框 1"/>
          <p:cNvSpPr txBox="1"/>
          <p:nvPr/>
        </p:nvSpPr>
        <p:spPr>
          <a:xfrm>
            <a:off x="842645" y="882015"/>
            <a:ext cx="1745615" cy="922020"/>
          </a:xfrm>
          <a:prstGeom prst="rect">
            <a:avLst/>
          </a:prstGeom>
          <a:noFill/>
        </p:spPr>
        <p:txBody>
          <a:bodyPr wrap="none" rtlCol="0">
            <a:spAutoFit/>
          </a:bodyPr>
          <a:p>
            <a:r>
              <a:rPr lang="en-US" altLang="zh-CN" sz="5400" b="1">
                <a:solidFill>
                  <a:schemeClr val="accent1"/>
                </a:solidFill>
                <a:effectLst>
                  <a:outerShdw blurRad="38100" dist="25400" dir="5400000" algn="ctr" rotWithShape="0">
                    <a:srgbClr val="6E747A">
                      <a:alpha val="43000"/>
                    </a:srgbClr>
                  </a:outerShdw>
                </a:effectLst>
              </a:rPr>
              <a:t>Urge</a:t>
            </a:r>
            <a:endParaRPr lang="en-US" altLang="zh-CN" sz="5400" b="1">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1737995" y="2829560"/>
            <a:ext cx="8441055" cy="1198880"/>
          </a:xfrm>
          <a:prstGeom prst="rect">
            <a:avLst/>
          </a:prstGeom>
          <a:noFill/>
        </p:spPr>
        <p:txBody>
          <a:bodyPr wrap="square" rtlCol="0">
            <a:spAutoFit/>
          </a:bodyPr>
          <a:p>
            <a:pPr algn="l"/>
            <a:r>
              <a:rPr lang="en-US" sz="3600"/>
              <a:t>T</a:t>
            </a:r>
            <a:r>
              <a:rPr sz="3600"/>
              <a:t>o strongly advise or try to persuade someone to do a particular thing</a:t>
            </a:r>
            <a:r>
              <a:rPr lang="en-US" sz="3600"/>
              <a:t>.</a:t>
            </a:r>
            <a:endParaRPr lang="en-US" sz="3600"/>
          </a:p>
        </p:txBody>
      </p:sp>
      <p:sp>
        <p:nvSpPr>
          <p:cNvPr id="9" name="文本框 8"/>
          <p:cNvSpPr txBox="1"/>
          <p:nvPr/>
        </p:nvSpPr>
        <p:spPr>
          <a:xfrm>
            <a:off x="911225" y="1917700"/>
            <a:ext cx="2159635" cy="706755"/>
          </a:xfrm>
          <a:prstGeom prst="rect">
            <a:avLst/>
          </a:prstGeom>
          <a:noFill/>
        </p:spPr>
        <p:txBody>
          <a:bodyPr wrap="none" rtlCol="0">
            <a:spAutoFit/>
          </a:bodyPr>
          <a:p>
            <a:r>
              <a:rPr lang="en-US" altLang="zh-CN" sz="4000">
                <a:effectLst>
                  <a:outerShdw blurRad="38100" dist="38100" dir="2700000" algn="tl">
                    <a:srgbClr val="000000">
                      <a:alpha val="43137"/>
                    </a:srgbClr>
                  </a:outerShdw>
                </a:effectLst>
              </a:rPr>
              <a:t>Example</a:t>
            </a:r>
            <a:endParaRPr lang="en-US" altLang="zh-CN" sz="4000">
              <a:effectLst>
                <a:outerShdw blurRad="38100" dist="38100" dir="2700000" algn="tl">
                  <a:srgbClr val="000000">
                    <a:alpha val="43137"/>
                  </a:srgbClr>
                </a:outerShdw>
              </a:effectLst>
            </a:endParaRPr>
          </a:p>
        </p:txBody>
      </p:sp>
      <p:sp>
        <p:nvSpPr>
          <p:cNvPr id="10" name="文本框 9"/>
          <p:cNvSpPr txBox="1"/>
          <p:nvPr/>
        </p:nvSpPr>
        <p:spPr>
          <a:xfrm>
            <a:off x="842645" y="4312285"/>
            <a:ext cx="10039985" cy="1198880"/>
          </a:xfrm>
          <a:prstGeom prst="rect">
            <a:avLst/>
          </a:prstGeom>
          <a:noFill/>
        </p:spPr>
        <p:txBody>
          <a:bodyPr wrap="square" rtlCol="0">
            <a:spAutoFit/>
          </a:bodyPr>
          <a:p>
            <a:pPr marL="457200" indent="-457200" algn="l">
              <a:buFont typeface="Wingdings" panose="05000000000000000000" charset="0"/>
              <a:buChar char="l"/>
            </a:pPr>
            <a:r>
              <a:rPr lang="zh-CN" altLang="en-US" sz="3200"/>
              <a:t>Publishers </a:t>
            </a:r>
            <a:r>
              <a:rPr lang="zh-CN" altLang="en-US" sz="4000" b="1"/>
              <a:t>urge </a:t>
            </a:r>
            <a:r>
              <a:rPr lang="zh-CN" altLang="en-US" sz="3200"/>
              <a:t>authors to produce new editions because it helps with the promotion of the title.</a:t>
            </a:r>
            <a:endParaRPr lang="zh-CN" altLang="en-US" sz="3200"/>
          </a:p>
        </p:txBody>
      </p:sp>
      <p:sp>
        <p:nvSpPr>
          <p:cNvPr id="11" name="文本框 10"/>
          <p:cNvSpPr txBox="1"/>
          <p:nvPr/>
        </p:nvSpPr>
        <p:spPr>
          <a:xfrm>
            <a:off x="842645" y="2863850"/>
            <a:ext cx="8992870" cy="706755"/>
          </a:xfrm>
          <a:prstGeom prst="rect">
            <a:avLst/>
          </a:prstGeom>
          <a:noFill/>
        </p:spPr>
        <p:txBody>
          <a:bodyPr wrap="none" rtlCol="0">
            <a:spAutoFit/>
          </a:bodyPr>
          <a:p>
            <a:pPr marL="457200" indent="-457200" algn="l">
              <a:buFont typeface="Wingdings" panose="05000000000000000000" charset="0"/>
              <a:buChar char="l"/>
            </a:pPr>
            <a:r>
              <a:rPr lang="zh-CN" altLang="en-US" sz="3200"/>
              <a:t>Party leaders</a:t>
            </a:r>
            <a:r>
              <a:rPr lang="zh-CN" altLang="en-US" sz="4000" b="1"/>
              <a:t> urged</a:t>
            </a:r>
            <a:r>
              <a:rPr lang="zh-CN" altLang="en-US" sz="3200"/>
              <a:t> her to run for Congress.</a:t>
            </a:r>
            <a:endParaRPr lang="zh-CN" altLang="en-US" sz="3200"/>
          </a:p>
        </p:txBody>
      </p:sp>
      <p:sp>
        <p:nvSpPr>
          <p:cNvPr id="3" name="文本框 2"/>
          <p:cNvSpPr txBox="1"/>
          <p:nvPr/>
        </p:nvSpPr>
        <p:spPr>
          <a:xfrm>
            <a:off x="911225" y="2863850"/>
            <a:ext cx="826770" cy="460375"/>
          </a:xfrm>
          <a:prstGeom prst="rect">
            <a:avLst/>
          </a:prstGeom>
          <a:noFill/>
        </p:spPr>
        <p:txBody>
          <a:bodyPr wrap="none" rtlCol="0">
            <a:spAutoFit/>
          </a:bodyPr>
          <a:p>
            <a:r>
              <a:rPr lang="en-US" altLang="zh-CN" sz="2400" b="1"/>
              <a:t>verb</a:t>
            </a:r>
            <a:endParaRPr lang="en-US" altLang="zh-CN" sz="2400" b="1"/>
          </a:p>
        </p:txBody>
      </p:sp>
      <p:sp>
        <p:nvSpPr>
          <p:cNvPr id="4" name="文本框 3"/>
          <p:cNvSpPr txBox="1"/>
          <p:nvPr/>
        </p:nvSpPr>
        <p:spPr>
          <a:xfrm>
            <a:off x="911225" y="4197350"/>
            <a:ext cx="927100" cy="460375"/>
          </a:xfrm>
          <a:prstGeom prst="rect">
            <a:avLst/>
          </a:prstGeom>
          <a:noFill/>
        </p:spPr>
        <p:txBody>
          <a:bodyPr wrap="none" rtlCol="0">
            <a:spAutoFit/>
          </a:bodyPr>
          <a:p>
            <a:r>
              <a:rPr lang="en-US" altLang="zh-CN" sz="2400" b="1"/>
              <a:t>noun</a:t>
            </a:r>
            <a:endParaRPr lang="en-US" altLang="zh-CN" sz="2400" b="1"/>
          </a:p>
        </p:txBody>
      </p:sp>
      <p:sp>
        <p:nvSpPr>
          <p:cNvPr id="12" name="文本框 11"/>
          <p:cNvSpPr txBox="1"/>
          <p:nvPr/>
        </p:nvSpPr>
        <p:spPr>
          <a:xfrm>
            <a:off x="1838325" y="4197350"/>
            <a:ext cx="8441055" cy="1198880"/>
          </a:xfrm>
          <a:prstGeom prst="rect">
            <a:avLst/>
          </a:prstGeom>
          <a:noFill/>
        </p:spPr>
        <p:txBody>
          <a:bodyPr wrap="square" rtlCol="0">
            <a:spAutoFit/>
          </a:bodyPr>
          <a:p>
            <a:pPr algn="l"/>
            <a:r>
              <a:rPr lang="en-US" sz="3600"/>
              <a:t>A</a:t>
            </a:r>
            <a:r>
              <a:rPr sz="3600"/>
              <a:t> strong wish, especially one that is difficult or impossible to control:</a:t>
            </a:r>
            <a:endParaRPr sz="3600"/>
          </a:p>
        </p:txBody>
      </p:sp>
      <p:sp>
        <p:nvSpPr>
          <p:cNvPr id="13" name="文本框 12"/>
          <p:cNvSpPr txBox="1"/>
          <p:nvPr/>
        </p:nvSpPr>
        <p:spPr>
          <a:xfrm>
            <a:off x="1737995" y="2829560"/>
            <a:ext cx="8441055" cy="1753235"/>
          </a:xfrm>
          <a:prstGeom prst="rect">
            <a:avLst/>
          </a:prstGeom>
          <a:noFill/>
        </p:spPr>
        <p:txBody>
          <a:bodyPr wrap="square" rtlCol="0">
            <a:spAutoFit/>
          </a:bodyPr>
          <a:p>
            <a:pPr algn="l"/>
            <a:r>
              <a:rPr lang="en-US" sz="3600"/>
              <a:t>T</a:t>
            </a:r>
            <a:r>
              <a:rPr sz="3600"/>
              <a:t>o encourage someone strongly to do something or to ask that something be done</a:t>
            </a:r>
            <a:r>
              <a:rPr lang="en-US" sz="3600"/>
              <a:t>.</a:t>
            </a:r>
            <a:endParaRPr lang="en-US" sz="3600"/>
          </a:p>
        </p:txBody>
      </p:sp>
      <p:sp>
        <p:nvSpPr>
          <p:cNvPr id="15" name="文本框 14"/>
          <p:cNvSpPr txBox="1"/>
          <p:nvPr/>
        </p:nvSpPr>
        <p:spPr>
          <a:xfrm>
            <a:off x="923925" y="2876550"/>
            <a:ext cx="826770" cy="460375"/>
          </a:xfrm>
          <a:prstGeom prst="rect">
            <a:avLst/>
          </a:prstGeom>
          <a:noFill/>
        </p:spPr>
        <p:txBody>
          <a:bodyPr wrap="none" rtlCol="0">
            <a:spAutoFit/>
          </a:bodyPr>
          <a:p>
            <a:r>
              <a:rPr lang="en-US" altLang="zh-CN" sz="2400" b="1"/>
              <a:t>verb</a:t>
            </a:r>
            <a:endParaRPr lang="en-US" altLang="zh-CN" sz="2400" b="1"/>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65" fill="hold" display="1"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subTnLst>
                                    <p:set>
                                      <p:cBhvr override="childStyle">
                                        <p:cTn dur="65" fill="hold" display="1" masterRel="nextClick" afterEffect="1"/>
                                        <p:tgtEl>
                                          <p:spTgt spid="8"/>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65" fill="hold" display="1" masterRel="nextClick" afterEffect="1"/>
                                        <p:tgtEl>
                                          <p:spTgt spid="12"/>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subTnLst>
                                    <p:set>
                                      <p:cBhvr override="childStyle">
                                        <p:cTn dur="65" fill="hold" display="1" masterRel="nextClick" afterEffect="1"/>
                                        <p:tgtEl>
                                          <p:spTgt spid="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subTnLst>
                                    <p:set>
                                      <p:cBhvr override="childStyle">
                                        <p:cTn dur="65" fill="hold" display="1" masterRel="nextClick" afterEffect="1"/>
                                        <p:tgtEl>
                                          <p:spTgt spid="13"/>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subTnLst>
                                    <p:set>
                                      <p:cBhvr override="childStyle">
                                        <p:cTn dur="65" fill="hold" display="1" masterRel="nextClick" afterEffect="1"/>
                                        <p:tgtEl>
                                          <p:spTgt spid="1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000"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childTnLst>
                                </p:cTn>
                              </p:par>
                              <p:par>
                                <p:cTn id="30" presetID="10" presetClass="entr" presetSubtype="0" fill="hold" grpId="0" nodeType="withEffect">
                                  <p:stCondLst>
                                    <p:cond delay="0"/>
                                  </p:stCondLst>
                                  <p:childTnLst>
                                    <p:set>
                                      <p:cBhvr>
                                        <p:cTn id="31" dur="1000"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par>
                                <p:cTn id="33" presetID="10" presetClass="entr" presetSubtype="0" fill="hold" grpId="0" nodeType="withEffect">
                                  <p:stCondLst>
                                    <p:cond delay="0"/>
                                  </p:stCondLst>
                                  <p:childTnLst>
                                    <p:set>
                                      <p:cBhvr>
                                        <p:cTn id="34" dur="1000"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9" grpId="0"/>
      <p:bldP spid="9" grpId="1"/>
      <p:bldP spid="10" grpId="0"/>
      <p:bldP spid="10" grpId="1"/>
      <p:bldP spid="11" grpId="0"/>
      <p:bldP spid="11" grpId="1"/>
      <p:bldP spid="3" grpId="0"/>
      <p:bldP spid="3" grpId="1"/>
      <p:bldP spid="4" grpId="0"/>
      <p:bldP spid="4" grpId="1"/>
      <p:bldP spid="8" grpId="0"/>
      <p:bldP spid="8" grpId="1"/>
      <p:bldP spid="12" grpId="0"/>
      <p:bldP spid="12"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2549525" y="2807335"/>
            <a:ext cx="2995930" cy="950595"/>
          </a:xfrm>
          <a:prstGeom prst="rect">
            <a:avLst/>
          </a:prstGeom>
          <a:noFill/>
        </p:spPr>
        <p:txBody>
          <a:bodyPr wrap="square" lIns="91440" tIns="0" rIns="91440" bIns="45720">
            <a:noAutofit/>
          </a:bodyPr>
          <a:lstStyle/>
          <a:p>
            <a:pPr>
              <a:lnSpc>
                <a:spcPct val="120000"/>
              </a:lnSpc>
            </a:pPr>
            <a:r>
              <a:rPr lang="en-US" altLang="zh-CN" sz="4400" b="1" spc="15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pitchFamily="34" charset="-122"/>
                <a:sym typeface="Arial" panose="020B0604020202020204" pitchFamily="34" charset="0"/>
              </a:rPr>
              <a:t>spur</a:t>
            </a:r>
            <a:endParaRPr lang="en-US" altLang="zh-CN" sz="4400" b="1" spc="15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2"/>
            </p:custDataLst>
          </p:nvPr>
        </p:nvSpPr>
        <p:spPr>
          <a:xfrm>
            <a:off x="996533" y="2713538"/>
            <a:ext cx="1253012" cy="1138709"/>
          </a:xfrm>
          <a:prstGeom prst="rect">
            <a:avLst/>
          </a:prstGeom>
          <a:noFill/>
        </p:spPr>
        <p:txBody>
          <a:bodyPr wrap="square" rtlCol="0" anchor="ctr" anchorCtr="0">
            <a:normAutofit/>
            <a:scene3d>
              <a:camera prst="orthographicFront"/>
              <a:lightRig rig="threePt" dir="t"/>
            </a:scene3d>
            <a:sp3d contourW="12700"/>
          </a:bodyPr>
          <a:lstStyle/>
          <a:p>
            <a:pPr lvl="0" algn="ctr">
              <a:buClrTx/>
              <a:buSzTx/>
              <a:buFontTx/>
            </a:pPr>
            <a:r>
              <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01</a:t>
            </a:r>
            <a:endPar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3" name="直接连接符 2"/>
          <p:cNvCxnSpPr/>
          <p:nvPr>
            <p:custDataLst>
              <p:tags r:id="rId3"/>
            </p:custDataLst>
          </p:nvPr>
        </p:nvCxnSpPr>
        <p:spPr>
          <a:xfrm>
            <a:off x="1392838" y="3851692"/>
            <a:ext cx="42715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4"/>
            </p:custDataLst>
          </p:nvPr>
        </p:nvSpPr>
        <p:spPr>
          <a:xfrm>
            <a:off x="6890674" y="4808586"/>
            <a:ext cx="2995698" cy="677757"/>
          </a:xfrm>
          <a:prstGeom prst="rect">
            <a:avLst/>
          </a:prstGeom>
          <a:noFill/>
        </p:spPr>
        <p:txBody>
          <a:bodyPr wrap="square" lIns="91440" tIns="0" rIns="91440" bIns="45720">
            <a:noAutofit/>
          </a:bodyPr>
          <a:lstStyle/>
          <a:p>
            <a:pPr>
              <a:lnSpc>
                <a:spcPct val="120000"/>
              </a:lnSpc>
            </a:pPr>
            <a:r>
              <a:rPr lang="zh-CN" altLang="en-US" sz="4400" b="1" spc="15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pitchFamily="34" charset="-122"/>
                <a:sym typeface="Arial" panose="020B0604020202020204" pitchFamily="34" charset="0"/>
              </a:rPr>
              <a:t>ample</a:t>
            </a:r>
            <a:endParaRPr lang="zh-CN" altLang="en-US" sz="4400" b="1" spc="15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5"/>
            </p:custDataLst>
          </p:nvPr>
        </p:nvSpPr>
        <p:spPr>
          <a:xfrm>
            <a:off x="9494834" y="4578433"/>
            <a:ext cx="1253012" cy="1138709"/>
          </a:xfrm>
          <a:prstGeom prst="rect">
            <a:avLst/>
          </a:prstGeom>
          <a:noFill/>
        </p:spPr>
        <p:txBody>
          <a:bodyPr wrap="square" rtlCol="0" anchor="ctr" anchorCtr="0">
            <a:normAutofit/>
            <a:scene3d>
              <a:camera prst="orthographicFront"/>
              <a:lightRig rig="threePt" dir="t"/>
            </a:scene3d>
            <a:sp3d contourW="12700"/>
          </a:bodyPr>
          <a:lstStyle/>
          <a:p>
            <a:pPr lvl="0" algn="ctr">
              <a:buClrTx/>
              <a:buSzTx/>
              <a:buFontTx/>
            </a:pPr>
            <a:r>
              <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02</a:t>
            </a:r>
            <a:endPar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23" name="直接连接符 22"/>
          <p:cNvCxnSpPr/>
          <p:nvPr>
            <p:custDataLst>
              <p:tags r:id="rId6"/>
            </p:custDataLst>
          </p:nvPr>
        </p:nvCxnSpPr>
        <p:spPr>
          <a:xfrm>
            <a:off x="6054450" y="5864542"/>
            <a:ext cx="42715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矩形 38"/>
          <p:cNvSpPr/>
          <p:nvPr>
            <p:custDataLst>
              <p:tags r:id="rId7"/>
            </p:custDataLst>
          </p:nvPr>
        </p:nvSpPr>
        <p:spPr>
          <a:xfrm>
            <a:off x="3548380" y="407035"/>
            <a:ext cx="4678680" cy="1401445"/>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0"/>
          <p:cNvSpPr/>
          <p:nvPr>
            <p:custDataLst>
              <p:tags r:id="rId8"/>
            </p:custDataLst>
          </p:nvPr>
        </p:nvSpPr>
        <p:spPr>
          <a:xfrm>
            <a:off x="3348355" y="732790"/>
            <a:ext cx="4508500" cy="138938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9"/>
            </p:custDataLst>
          </p:nvPr>
        </p:nvSpPr>
        <p:spPr>
          <a:xfrm>
            <a:off x="4009390" y="732790"/>
            <a:ext cx="3756025" cy="1075690"/>
          </a:xfrm>
          <a:prstGeom prst="rect">
            <a:avLst/>
          </a:prstGeom>
          <a:noFill/>
        </p:spPr>
        <p:txBody>
          <a:bodyPr wrap="square" rtlCol="0" anchor="ctr" anchorCtr="0"/>
          <a:lstStyle/>
          <a:p>
            <a:pPr lvl="0" algn="ctr">
              <a:buClrTx/>
              <a:buSzTx/>
              <a:buFontTx/>
            </a:pPr>
            <a:r>
              <a:rPr lang="en-US" altLang="zh-CN" sz="4400" b="1" spc="600">
                <a:solidFill>
                  <a:srgbClr val="2F5597"/>
                </a:solidFill>
                <a:effectLst>
                  <a:outerShdw blurRad="38100" dist="38100" dir="2700000" algn="tl">
                    <a:srgbClr val="000000">
                      <a:alpha val="43137"/>
                    </a:srgbClr>
                  </a:outerShdw>
                </a:effectLst>
                <a:uFillTx/>
                <a:latin typeface="Arial" panose="020B0604020202020204" pitchFamily="34" charset="0"/>
                <a:ea typeface="汉仪旗黑-85S" panose="00020600040101010101" pitchFamily="18" charset="-122"/>
                <a:sym typeface="Arial" panose="020B0604020202020204" pitchFamily="34" charset="0"/>
              </a:rPr>
              <a:t>Catalogue</a:t>
            </a:r>
            <a:endParaRPr lang="en-US" altLang="zh-CN" sz="4400" b="1" spc="600">
              <a:solidFill>
                <a:srgbClr val="2F5597"/>
              </a:solidFill>
              <a:effectLst>
                <a:outerShdw blurRad="38100" dist="38100" dir="2700000" algn="tl">
                  <a:srgbClr val="000000">
                    <a:alpha val="43137"/>
                  </a:srgbClr>
                </a:outerShdw>
              </a:effectLst>
              <a:uFillTx/>
              <a:latin typeface="Arial" panose="020B0604020202020204" pitchFamily="34" charset="0"/>
              <a:ea typeface="汉仪旗黑-85S" panose="00020600040101010101" pitchFamily="18" charset="-122"/>
              <a:sym typeface="Arial" panose="020B0604020202020204" pitchFamily="34" charset="0"/>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351198 -0.003611 L -0.003802 0.000000 " pathEditMode="relative" rAng="0" ptsTypes="">
                                      <p:cBhvr>
                                        <p:cTn id="6" dur="1000" fill="hold"/>
                                        <p:tgtEl>
                                          <p:spTgt spid="39"/>
                                        </p:tgtEl>
                                        <p:attrNameLst>
                                          <p:attrName>ppt_x</p:attrName>
                                          <p:attrName>ppt_y</p:attrName>
                                        </p:attrNameLst>
                                      </p:cBhvr>
                                      <p:rCtr x="-180" y="-1"/>
                                    </p:animMotion>
                                  </p:childTnLst>
                                </p:cTn>
                              </p:par>
                              <p:par>
                                <p:cTn id="7" presetID="0" presetClass="path" presetSubtype="0" accel="50000" decel="50000" fill="hold" grpId="0" nodeType="withEffect">
                                  <p:stCondLst>
                                    <p:cond delay="0"/>
                                  </p:stCondLst>
                                  <p:childTnLst>
                                    <p:animMotion origin="layout" path="M -0.360208 -0.003333 L 0.003021 0.000278 " pathEditMode="relative" rAng="0" ptsTypes="">
                                      <p:cBhvr>
                                        <p:cTn id="8" dur="1000" fill="hold"/>
                                        <p:tgtEl>
                                          <p:spTgt spid="41"/>
                                        </p:tgtEl>
                                        <p:attrNameLst>
                                          <p:attrName>ppt_x</p:attrName>
                                          <p:attrName>ppt_y</p:attrName>
                                        </p:attrNameLst>
                                      </p:cBhvr>
                                      <p:rCtr x="180" y="2"/>
                                    </p:animMotion>
                                  </p:childTnLst>
                                </p:cTn>
                              </p:par>
                              <p:par>
                                <p:cTn id="9" presetID="1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up)">
                                      <p:cBhvr>
                                        <p:cTn id="12" dur="500"/>
                                        <p:tgtEl>
                                          <p:spTgt spid="21"/>
                                        </p:tgtEl>
                                      </p:cBhvr>
                                    </p:animEffect>
                                  </p:childTnLst>
                                </p:cTn>
                              </p:par>
                              <p:par>
                                <p:cTn id="13" presetID="0" presetClass="path" presetSubtype="0" accel="50000" decel="50000" fill="hold" grpId="0" nodeType="withEffect">
                                  <p:stCondLst>
                                    <p:cond delay="0"/>
                                  </p:stCondLst>
                                  <p:childTnLst>
                                    <p:animMotion origin="layout" path="M -0.190573 -0.252037 L 0.000000 0.018056 " pathEditMode="relative" rAng="0" ptsTypes="">
                                      <p:cBhvr>
                                        <p:cTn id="14" dur="1000" fill="hold"/>
                                        <p:tgtEl>
                                          <p:spTgt spid="13"/>
                                        </p:tgtEl>
                                        <p:attrNameLst>
                                          <p:attrName>ppt_x</p:attrName>
                                          <p:attrName>ppt_y</p:attrName>
                                        </p:attrNameLst>
                                      </p:cBhvr>
                                      <p:rCtr x="95" y="135"/>
                                    </p:animMotion>
                                  </p:childTnLst>
                                </p:cTn>
                              </p:par>
                              <p:par>
                                <p:cTn id="15" presetID="0" presetClass="path" presetSubtype="0" accel="50000" decel="50000" fill="hold" grpId="0" nodeType="withEffect">
                                  <p:stCondLst>
                                    <p:cond delay="0"/>
                                  </p:stCondLst>
                                  <p:childTnLst>
                                    <p:animMotion origin="layout" path="M -0.178594 -0.250463 L 0.011979 0.019630 " pathEditMode="relative" rAng="0" ptsTypes="">
                                      <p:cBhvr>
                                        <p:cTn id="16" dur="1000" fill="hold"/>
                                        <p:tgtEl>
                                          <p:spTgt spid="2"/>
                                        </p:tgtEl>
                                        <p:attrNameLst>
                                          <p:attrName>ppt_x</p:attrName>
                                          <p:attrName>ppt_y</p:attrName>
                                        </p:attrNameLst>
                                      </p:cBhvr>
                                      <p:rCtr x="95" y="135"/>
                                    </p:animMotion>
                                  </p:childTnLst>
                                </p:cTn>
                              </p:par>
                              <p:par>
                                <p:cTn id="17" presetID="0" presetClass="path" presetSubtype="0" accel="50000" decel="50000" fill="hold" nodeType="withEffect">
                                  <p:stCondLst>
                                    <p:cond delay="0"/>
                                  </p:stCondLst>
                                  <p:childTnLst>
                                    <p:animMotion origin="layout" path="M -0.220938 -0.263518 L -0.030364 0.006575 " pathEditMode="relative" rAng="0" ptsTypes="">
                                      <p:cBhvr>
                                        <p:cTn id="18" dur="1000" fill="hold"/>
                                        <p:tgtEl>
                                          <p:spTgt spid="3"/>
                                        </p:tgtEl>
                                        <p:attrNameLst>
                                          <p:attrName>ppt_x</p:attrName>
                                          <p:attrName>ppt_y</p:attrName>
                                        </p:attrNameLst>
                                      </p:cBhvr>
                                      <p:rCtr x="95" y="135"/>
                                    </p:animMotion>
                                  </p:childTnLst>
                                </p:cTn>
                              </p:par>
                              <p:par>
                                <p:cTn id="19" presetID="0" presetClass="path" presetSubtype="0" accel="50000" decel="50000" fill="hold" grpId="0" nodeType="withEffect">
                                  <p:stCondLst>
                                    <p:cond delay="0"/>
                                  </p:stCondLst>
                                  <p:childTnLst>
                                    <p:animMotion origin="layout" path="M 0.173125 -0.319167 L -0.017500 -0.006482 " pathEditMode="relative" rAng="0" ptsTypes="">
                                      <p:cBhvr>
                                        <p:cTn id="20" dur="1000" fill="hold"/>
                                        <p:tgtEl>
                                          <p:spTgt spid="9"/>
                                        </p:tgtEl>
                                        <p:attrNameLst>
                                          <p:attrName>ppt_x</p:attrName>
                                          <p:attrName>ppt_y</p:attrName>
                                        </p:attrNameLst>
                                      </p:cBhvr>
                                      <p:rCtr x="-95" y="156"/>
                                    </p:animMotion>
                                  </p:childTnLst>
                                </p:cTn>
                              </p:par>
                              <p:par>
                                <p:cTn id="21" presetID="0" presetClass="path" presetSubtype="0" accel="50000" decel="50000" fill="hold" grpId="0" nodeType="withEffect">
                                  <p:stCondLst>
                                    <p:cond delay="0"/>
                                  </p:stCondLst>
                                  <p:childTnLst>
                                    <p:animMotion origin="layout" path="M 0.185052 -0.309444 L -0.005573 0.003241 " pathEditMode="relative" rAng="0" ptsTypes="">
                                      <p:cBhvr>
                                        <p:cTn id="22" dur="1000" fill="hold"/>
                                        <p:tgtEl>
                                          <p:spTgt spid="10"/>
                                        </p:tgtEl>
                                        <p:attrNameLst>
                                          <p:attrName>ppt_x</p:attrName>
                                          <p:attrName>ppt_y</p:attrName>
                                        </p:attrNameLst>
                                      </p:cBhvr>
                                      <p:rCtr x="-95" y="156"/>
                                    </p:animMotion>
                                  </p:childTnLst>
                                </p:cTn>
                              </p:par>
                              <p:par>
                                <p:cTn id="23" presetID="0" presetClass="path" presetSubtype="0" accel="50000" decel="50000" fill="hold" nodeType="withEffect">
                                  <p:stCondLst>
                                    <p:cond delay="0"/>
                                  </p:stCondLst>
                                  <p:childTnLst>
                                    <p:animMotion origin="layout" path="M 0.206302 -0.320834 L 0.015677 -0.008149 " pathEditMode="relative" rAng="0" ptsTypes="">
                                      <p:cBhvr>
                                        <p:cTn id="24" dur="1000" fill="hold"/>
                                        <p:tgtEl>
                                          <p:spTgt spid="23"/>
                                        </p:tgtEl>
                                        <p:attrNameLst>
                                          <p:attrName>ppt_x</p:attrName>
                                          <p:attrName>ppt_y</p:attrName>
                                        </p:attrNameLst>
                                      </p:cBhvr>
                                      <p:rCtr x="-95" y="1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21" grpId="0"/>
      <p:bldP spid="21" grpId="1"/>
      <p:bldP spid="13" grpId="0"/>
      <p:bldP spid="2"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449015"/>
            <a:ext cx="12192000" cy="56412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7" name="图片 6"/>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文本框 1"/>
          <p:cNvSpPr txBox="1"/>
          <p:nvPr/>
        </p:nvSpPr>
        <p:spPr>
          <a:xfrm>
            <a:off x="842645" y="882015"/>
            <a:ext cx="1974215" cy="922020"/>
          </a:xfrm>
          <a:prstGeom prst="rect">
            <a:avLst/>
          </a:prstGeom>
          <a:noFill/>
        </p:spPr>
        <p:txBody>
          <a:bodyPr wrap="none" rtlCol="0">
            <a:spAutoFit/>
          </a:bodyPr>
          <a:p>
            <a:r>
              <a:rPr lang="en-US" altLang="zh-CN" sz="5400" b="1">
                <a:solidFill>
                  <a:schemeClr val="accent1"/>
                </a:solidFill>
                <a:effectLst>
                  <a:outerShdw blurRad="38100" dist="25400" dir="5400000" algn="ctr" rotWithShape="0">
                    <a:srgbClr val="6E747A">
                      <a:alpha val="43000"/>
                    </a:srgbClr>
                  </a:outerShdw>
                </a:effectLst>
              </a:rPr>
              <a:t>Impel</a:t>
            </a:r>
            <a:endParaRPr lang="en-US" altLang="zh-CN" sz="5400" b="1">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911225" y="2731770"/>
            <a:ext cx="8441055" cy="1198880"/>
          </a:xfrm>
          <a:prstGeom prst="rect">
            <a:avLst/>
          </a:prstGeom>
          <a:noFill/>
        </p:spPr>
        <p:txBody>
          <a:bodyPr wrap="square" rtlCol="0">
            <a:spAutoFit/>
          </a:bodyPr>
          <a:p>
            <a:pPr algn="l"/>
            <a:r>
              <a:rPr lang="en-US" sz="3600"/>
              <a:t>T</a:t>
            </a:r>
            <a:r>
              <a:rPr sz="3600"/>
              <a:t>o make someone feel that they must do something</a:t>
            </a:r>
            <a:r>
              <a:rPr lang="en-US" sz="3600"/>
              <a:t>.</a:t>
            </a:r>
            <a:endParaRPr lang="en-US" sz="3600"/>
          </a:p>
        </p:txBody>
      </p:sp>
      <p:sp>
        <p:nvSpPr>
          <p:cNvPr id="9" name="文本框 8"/>
          <p:cNvSpPr txBox="1"/>
          <p:nvPr/>
        </p:nvSpPr>
        <p:spPr>
          <a:xfrm>
            <a:off x="911225" y="1917700"/>
            <a:ext cx="2159635" cy="706755"/>
          </a:xfrm>
          <a:prstGeom prst="rect">
            <a:avLst/>
          </a:prstGeom>
          <a:noFill/>
        </p:spPr>
        <p:txBody>
          <a:bodyPr wrap="none" rtlCol="0">
            <a:spAutoFit/>
          </a:bodyPr>
          <a:p>
            <a:r>
              <a:rPr lang="en-US" altLang="zh-CN" sz="4000">
                <a:effectLst>
                  <a:outerShdw blurRad="38100" dist="38100" dir="2700000" algn="tl">
                    <a:srgbClr val="000000">
                      <a:alpha val="43137"/>
                    </a:srgbClr>
                  </a:outerShdw>
                </a:effectLst>
              </a:rPr>
              <a:t>Example</a:t>
            </a:r>
            <a:endParaRPr lang="en-US" altLang="zh-CN" sz="4000">
              <a:effectLst>
                <a:outerShdw blurRad="38100" dist="38100" dir="2700000" algn="tl">
                  <a:srgbClr val="000000">
                    <a:alpha val="43137"/>
                  </a:srgbClr>
                </a:outerShdw>
              </a:effectLst>
            </a:endParaRPr>
          </a:p>
        </p:txBody>
      </p:sp>
      <p:sp>
        <p:nvSpPr>
          <p:cNvPr id="10" name="文本框 9"/>
          <p:cNvSpPr txBox="1"/>
          <p:nvPr/>
        </p:nvSpPr>
        <p:spPr>
          <a:xfrm>
            <a:off x="842645" y="4110355"/>
            <a:ext cx="10039985" cy="1198880"/>
          </a:xfrm>
          <a:prstGeom prst="rect">
            <a:avLst/>
          </a:prstGeom>
          <a:noFill/>
        </p:spPr>
        <p:txBody>
          <a:bodyPr wrap="square" rtlCol="0">
            <a:spAutoFit/>
          </a:bodyPr>
          <a:p>
            <a:pPr marL="457200" indent="-457200" algn="l">
              <a:buFont typeface="Wingdings" panose="05000000000000000000" charset="0"/>
              <a:buChar char="l"/>
            </a:pPr>
            <a:r>
              <a:rPr lang="zh-CN" altLang="en-US" sz="3200"/>
              <a:t>She was in such a mess I felt </a:t>
            </a:r>
            <a:r>
              <a:rPr lang="zh-CN" altLang="en-US" sz="4000" b="1"/>
              <a:t>impelled</a:t>
            </a:r>
            <a:r>
              <a:rPr lang="zh-CN" altLang="en-US" sz="3200"/>
              <a:t> to (= felt I had to) offer your services.</a:t>
            </a:r>
            <a:endParaRPr lang="zh-CN" altLang="en-US" sz="3200"/>
          </a:p>
        </p:txBody>
      </p:sp>
      <p:sp>
        <p:nvSpPr>
          <p:cNvPr id="11" name="文本框 10"/>
          <p:cNvSpPr txBox="1"/>
          <p:nvPr/>
        </p:nvSpPr>
        <p:spPr>
          <a:xfrm>
            <a:off x="842645" y="2947035"/>
            <a:ext cx="11105515" cy="1198880"/>
          </a:xfrm>
          <a:prstGeom prst="rect">
            <a:avLst/>
          </a:prstGeom>
          <a:noFill/>
        </p:spPr>
        <p:txBody>
          <a:bodyPr wrap="square" rtlCol="0">
            <a:spAutoFit/>
          </a:bodyPr>
          <a:p>
            <a:pPr marL="457200" indent="-457200" algn="l">
              <a:buFont typeface="Wingdings" panose="05000000000000000000" charset="0"/>
              <a:buChar char="l"/>
            </a:pPr>
            <a:r>
              <a:rPr lang="zh-CN" altLang="en-US" sz="3200"/>
              <a:t>I wonder what it is that </a:t>
            </a:r>
            <a:r>
              <a:rPr lang="zh-CN" altLang="en-US" sz="4000" b="1"/>
              <a:t>impels</a:t>
            </a:r>
            <a:r>
              <a:rPr lang="zh-CN" altLang="en-US" sz="3200"/>
              <a:t> him to exercise all the time</a:t>
            </a:r>
            <a:r>
              <a:rPr lang="en-US" altLang="zh-CN" sz="3200"/>
              <a:t>.</a:t>
            </a:r>
            <a:endParaRPr lang="en-US" altLang="zh-CN" sz="3200"/>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000 0.000000 L 0.219583 -0.271667 " pathEditMode="relative" rAng="0" ptsTypes="">
                                      <p:cBhvr>
                                        <p:cTn id="6" dur="1000" fill="hold"/>
                                        <p:tgtEl>
                                          <p:spTgt spid="8"/>
                                        </p:tgtEl>
                                        <p:attrNameLst>
                                          <p:attrName>ppt_x</p:attrName>
                                          <p:attrName>ppt_y</p:attrName>
                                        </p:attrNameLst>
                                      </p:cBhvr>
                                      <p:rCtr x="187" y="-150"/>
                                    </p:animMotion>
                                  </p:childTnLst>
                                </p:cTn>
                              </p:par>
                              <p:par>
                                <p:cTn id="7" presetID="10" presetClass="entr" presetSubtype="0" fill="hold" grpId="0" nodeType="withEffect">
                                  <p:stCondLst>
                                    <p:cond delay="0"/>
                                  </p:stCondLst>
                                  <p:childTnLst>
                                    <p:set>
                                      <p:cBhvr>
                                        <p:cTn id="8" dur="1000"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par>
                                <p:cTn id="10" presetID="10" presetClass="entr" presetSubtype="0" fill="hold" grpId="0" nodeType="withEffect">
                                  <p:stCondLst>
                                    <p:cond delay="0"/>
                                  </p:stCondLst>
                                  <p:childTnLst>
                                    <p:set>
                                      <p:cBhvr>
                                        <p:cTn id="11" dur="1000"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0"/>
                                  </p:stCondLst>
                                  <p:childTnLst>
                                    <p:set>
                                      <p:cBhvr>
                                        <p:cTn id="14" dur="1000"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9" grpId="0"/>
      <p:bldP spid="9" grpId="1"/>
      <p:bldP spid="10" grpId="0"/>
      <p:bldP spid="10"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882019"/>
            <a:ext cx="10852237" cy="441964"/>
          </a:xfrm>
        </p:spPr>
        <p:txBody>
          <a:bodyPr>
            <a:normAutofit fontScale="90000"/>
          </a:bodyPr>
          <a:p>
            <a:r>
              <a:rPr lang="en-US" altLang="zh-CN" sz="5400">
                <a:solidFill>
                  <a:schemeClr val="accent1"/>
                </a:solidFill>
                <a:effectLst>
                  <a:outerShdw blurRad="38100" dist="25400" dir="5400000" algn="ctr" rotWithShape="0">
                    <a:srgbClr val="6E747A">
                      <a:alpha val="43000"/>
                    </a:srgbClr>
                  </a:outerShdw>
                </a:effectLst>
                <a:sym typeface="+mn-ea"/>
              </a:rPr>
              <a:t>Etymology</a:t>
            </a:r>
            <a:br>
              <a:rPr lang="en-US" altLang="zh-CN" sz="5400">
                <a:solidFill>
                  <a:schemeClr val="accent1"/>
                </a:solidFill>
                <a:effectLst>
                  <a:outerShdw blurRad="38100" dist="25400" dir="5400000" algn="ctr" rotWithShape="0">
                    <a:srgbClr val="6E747A">
                      <a:alpha val="43000"/>
                    </a:srgbClr>
                  </a:outerShdw>
                </a:effectLst>
              </a:rPr>
            </a:br>
            <a:endParaRPr lang="zh-CN" altLang="en-US"/>
          </a:p>
        </p:txBody>
      </p:sp>
      <p:sp>
        <p:nvSpPr>
          <p:cNvPr id="3" name="内容占位符 2"/>
          <p:cNvSpPr>
            <a:spLocks noGrp="1"/>
          </p:cNvSpPr>
          <p:nvPr>
            <p:ph idx="1"/>
          </p:nvPr>
        </p:nvSpPr>
        <p:spPr>
          <a:xfrm>
            <a:off x="600710" y="1555750"/>
            <a:ext cx="10852150" cy="4394835"/>
          </a:xfrm>
        </p:spPr>
        <p:txBody>
          <a:bodyPr/>
          <a:p>
            <a:pPr marL="0" indent="0">
              <a:buNone/>
            </a:pPr>
            <a:r>
              <a:rPr lang="en-US" altLang="zh-CN" sz="2800" b="1"/>
              <a:t>early 15c., from Latin impellere "to push, strike against, drive forward, urge on," from assimilated form of in- "into, in, on, upon"  + pellere "to push, drive" . </a:t>
            </a:r>
            <a:endParaRPr lang="en-US" altLang="zh-CN" sz="2800" b="1"/>
          </a:p>
          <a:p>
            <a:pPr marL="0" indent="0">
              <a:buNone/>
            </a:pPr>
            <a:endParaRPr lang="en-US" altLang="zh-CN" sz="2800"/>
          </a:p>
          <a:p>
            <a:pPr marL="0" indent="0">
              <a:buNone/>
            </a:pPr>
            <a:r>
              <a:rPr lang="en-US" altLang="zh-CN" sz="4800" b="1">
                <a:solidFill>
                  <a:schemeClr val="accent1"/>
                </a:solidFill>
                <a:effectLst>
                  <a:outerShdw blurRad="38100" dist="25400" dir="5400000" algn="ctr" rotWithShape="0">
                    <a:srgbClr val="6E747A">
                      <a:alpha val="43000"/>
                    </a:srgbClr>
                  </a:outerShdw>
                </a:effectLst>
              </a:rPr>
              <a:t>Related</a:t>
            </a:r>
            <a:endParaRPr lang="en-US" altLang="zh-CN" sz="2800"/>
          </a:p>
          <a:p>
            <a:pPr marL="0" indent="0">
              <a:buNone/>
            </a:pPr>
            <a:r>
              <a:rPr lang="en-US" altLang="zh-CN" sz="2800" b="1"/>
              <a:t>impelled; impelling</a:t>
            </a:r>
            <a:endParaRPr lang="en-US" altLang="zh-CN" sz="2800" b="1"/>
          </a:p>
        </p:txBody>
      </p:sp>
      <p:sp>
        <p:nvSpPr>
          <p:cNvPr id="4" name="文本框 3"/>
          <p:cNvSpPr txBox="1"/>
          <p:nvPr/>
        </p:nvSpPr>
        <p:spPr>
          <a:xfrm>
            <a:off x="8795385" y="401955"/>
            <a:ext cx="1822450" cy="922020"/>
          </a:xfrm>
          <a:prstGeom prst="rect">
            <a:avLst/>
          </a:prstGeom>
          <a:noFill/>
        </p:spPr>
        <p:txBody>
          <a:bodyPr wrap="none" rtlCol="0">
            <a:spAutoFit/>
          </a:bodyPr>
          <a:p>
            <a:r>
              <a:rPr lang="en-US" altLang="zh-CN" sz="5400" b="1">
                <a:solidFill>
                  <a:schemeClr val="accent1"/>
                </a:solidFill>
                <a:effectLst>
                  <a:outerShdw blurRad="38100" dist="25400" dir="5400000" algn="ctr" rotWithShape="0">
                    <a:srgbClr val="6E747A">
                      <a:alpha val="43000"/>
                    </a:srgbClr>
                  </a:outerShdw>
                </a:effectLst>
              </a:rPr>
              <a:t>impel</a:t>
            </a:r>
            <a:endParaRPr lang="en-US" altLang="zh-CN" sz="5400" b="1">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000"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000"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000"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9"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ppt_x</p:attrName>
                                        </p:attrNameLst>
                                      </p:cBhvr>
                                      <p:tavLst>
                                        <p:tav tm="0">
                                          <p:val>
                                            <p:strVal val="#ppt_x-.2"/>
                                          </p:val>
                                        </p:tav>
                                        <p:tav tm="100000">
                                          <p:val>
                                            <p:strVal val="#ppt_x"/>
                                          </p:val>
                                        </p:tav>
                                      </p:tavLst>
                                    </p:anim>
                                    <p:anim calcmode="lin" valueType="num">
                                      <p:cBhvr>
                                        <p:cTn id="2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90775" y="2825750"/>
            <a:ext cx="3510280" cy="922020"/>
          </a:xfrm>
          <a:prstGeom prst="rect">
            <a:avLst/>
          </a:prstGeom>
          <a:noFill/>
        </p:spPr>
        <p:txBody>
          <a:bodyPr wrap="square" rtlCol="0">
            <a:spAutoFit/>
            <a:scene3d>
              <a:camera prst="orthographicFront"/>
              <a:lightRig rig="threePt" dir="t"/>
            </a:scene3d>
          </a:bodyPr>
          <a:lstStyle/>
          <a:p>
            <a:r>
              <a:rPr lang="en-US" altLang="zh-CN" sz="5400" dirty="0">
                <a:ln w="10160">
                  <a:noFill/>
                  <a:prstDash val="solid"/>
                </a:ln>
                <a:solidFill>
                  <a:schemeClr val="bg1"/>
                </a:solidFill>
                <a:effectLst>
                  <a:outerShdw blurRad="38100" dist="22860" dir="5400000" algn="tl" rotWithShape="0">
                    <a:srgbClr val="000000">
                      <a:alpha val="30000"/>
                    </a:srgbClr>
                  </a:outerShdw>
                </a:effectLst>
                <a:latin typeface="Adobe Gothic Std B" panose="020B0800000000000000" pitchFamily="34" charset="-128"/>
                <a:ea typeface="Adobe Gothic Std B" panose="020B0800000000000000" pitchFamily="34" charset="-128"/>
              </a:rPr>
              <a:t>Synonyms</a:t>
            </a:r>
            <a:endParaRPr lang="en-US" altLang="zh-CN" sz="5400" dirty="0">
              <a:ln w="10160">
                <a:noFill/>
                <a:prstDash val="solid"/>
              </a:ln>
              <a:solidFill>
                <a:schemeClr val="bg1"/>
              </a:solidFill>
              <a:effectLst>
                <a:outerShdw blurRad="38100" dist="22860" dir="5400000" algn="tl" rotWithShape="0">
                  <a:srgbClr val="000000">
                    <a:alpha val="30000"/>
                  </a:srgbClr>
                </a:outerShdw>
              </a:effectLst>
              <a:latin typeface="Adobe Gothic Std B" panose="020B0800000000000000" pitchFamily="34" charset="-128"/>
              <a:ea typeface="Adobe Gothic Std B" panose="020B0800000000000000" pitchFamily="34" charset="-128"/>
            </a:endParaRPr>
          </a:p>
        </p:txBody>
      </p:sp>
      <p:sp>
        <p:nvSpPr>
          <p:cNvPr id="4" name="文本框 3"/>
          <p:cNvSpPr txBox="1"/>
          <p:nvPr/>
        </p:nvSpPr>
        <p:spPr>
          <a:xfrm>
            <a:off x="6068060" y="2462530"/>
            <a:ext cx="4597400" cy="1753235"/>
          </a:xfrm>
          <a:prstGeom prst="rect">
            <a:avLst/>
          </a:prstGeom>
          <a:noFill/>
        </p:spPr>
        <p:txBody>
          <a:bodyPr wrap="square" rtlCol="0">
            <a:spAutoFit/>
          </a:bodyPr>
          <a:lstStyle/>
          <a:p>
            <a:r>
              <a:rPr lang="en-US" altLang="zh-CN" sz="5400" dirty="0">
                <a:solidFill>
                  <a:srgbClr val="005360"/>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rPr>
              <a:t>Ample</a:t>
            </a:r>
            <a:endParaRPr lang="en-US" altLang="zh-CN" sz="5400" dirty="0">
              <a:solidFill>
                <a:srgbClr val="005360"/>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endParaRPr>
          </a:p>
          <a:p>
            <a:r>
              <a:rPr lang="en-US" altLang="zh-CN" sz="5400" dirty="0">
                <a:solidFill>
                  <a:srgbClr val="005360"/>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rPr>
              <a:t>Full &amp; Replete</a:t>
            </a:r>
            <a:endParaRPr lang="en-US" altLang="zh-CN" sz="5400" dirty="0">
              <a:solidFill>
                <a:srgbClr val="005360"/>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5000" fill="hold">
                                          <p:stCondLst>
                                            <p:cond delay="0"/>
                                          </p:stCondLst>
                                        </p:cTn>
                                        <p:tgtEl>
                                          <p:spTgt spid="2">
                                            <p:txEl>
                                              <p:pRg st="0" end="0"/>
                                            </p:txEl>
                                          </p:spTgt>
                                        </p:tgtEl>
                                        <p:attrNameLst>
                                          <p:attrName>style.visibility</p:attrName>
                                        </p:attrNameLst>
                                      </p:cBhvr>
                                      <p:to>
                                        <p:strVal val="visible"/>
                                      </p:to>
                                    </p:set>
                                    <p:animEffect transition="in" filter="fade">
                                      <p:cBhvr>
                                        <p:cTn id="7" dur="5000"/>
                                        <p:tgtEl>
                                          <p:spTgt spid="2">
                                            <p:txEl>
                                              <p:pRg st="0" end="0"/>
                                            </p:txEl>
                                          </p:spTgt>
                                        </p:tgtEl>
                                      </p:cBhvr>
                                    </p:animEffect>
                                  </p:childTnLst>
                                  <p:subTnLst>
                                    <p:set>
                                      <p:cBhvr override="childStyle">
                                        <p:cTn dur="65" fill="hold" display="1" masterRel="nextClick" afterEffect="1"/>
                                        <p:tgtEl>
                                          <p:spTgt spid="2"/>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5000" fill="hold">
                                          <p:stCondLst>
                                            <p:cond delay="0"/>
                                          </p:stCondLst>
                                        </p:cTn>
                                        <p:tgtEl>
                                          <p:spTgt spid="4"/>
                                        </p:tgtEl>
                                        <p:attrNameLst>
                                          <p:attrName>style.visibility</p:attrName>
                                        </p:attrNameLst>
                                      </p:cBhvr>
                                      <p:to>
                                        <p:strVal val="visible"/>
                                      </p:to>
                                    </p:set>
                                    <p:animEffect transition="in" filter="fade">
                                      <p:cBhvr>
                                        <p:cTn id="10" dur="5000"/>
                                        <p:tgtEl>
                                          <p:spTgt spid="4"/>
                                        </p:tgtEl>
                                      </p:cBhvr>
                                    </p:animEffect>
                                  </p:childTnLst>
                                  <p:subTnLst>
                                    <p:set>
                                      <p:cBhvr override="childStyle">
                                        <p:cTn dur="65" fill="hold" display="1"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92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1072515" y="1212215"/>
            <a:ext cx="8417560" cy="2616101"/>
          </a:xfrm>
          <a:prstGeom prst="rect">
            <a:avLst/>
          </a:prstGeom>
          <a:noFill/>
        </p:spPr>
        <p:txBody>
          <a:bodyPr wrap="square" rtlCol="0">
            <a:spAutoFit/>
            <a:scene3d>
              <a:camera prst="orthographicFront"/>
              <a:lightRig rig="threePt" dir="t"/>
            </a:scene3d>
          </a:bodyPr>
          <a:lstStyle/>
          <a:p>
            <a:pPr algn="l"/>
            <a:br>
              <a:rPr lang="en-US" altLang="zh-CN" sz="2000" dirty="0"/>
            </a:br>
            <a:r>
              <a:rPr lang="en-US" altLang="zh-CN" sz="2400" dirty="0">
                <a:solidFill>
                  <a:schemeClr val="tx1"/>
                </a:solidFill>
                <a:effectLst>
                  <a:outerShdw blurRad="38100" dist="19050" dir="2700000" algn="tl" rotWithShape="0">
                    <a:schemeClr val="dk1">
                      <a:alpha val="40000"/>
                    </a:schemeClr>
                  </a:outerShdw>
                </a:effectLst>
              </a:rPr>
              <a:t>“great, abundant,” especially “sufficient for any purpose,” from Old French ample “large, wide, vast, great”, from Latin </a:t>
            </a:r>
            <a:r>
              <a:rPr lang="en-US" altLang="zh-CN" sz="2400" i="1" dirty="0" err="1">
                <a:solidFill>
                  <a:schemeClr val="tx1"/>
                </a:solidFill>
                <a:effectLst>
                  <a:outerShdw blurRad="38100" dist="19050" dir="2700000" algn="tl" rotWithShape="0">
                    <a:schemeClr val="dk1">
                      <a:alpha val="40000"/>
                    </a:schemeClr>
                  </a:outerShdw>
                </a:effectLst>
              </a:rPr>
              <a:t>amplus</a:t>
            </a:r>
            <a:r>
              <a:rPr lang="en-US" altLang="zh-CN" sz="2400" dirty="0">
                <a:solidFill>
                  <a:schemeClr val="tx1"/>
                </a:solidFill>
                <a:effectLst>
                  <a:outerShdw blurRad="38100" dist="19050" dir="2700000" algn="tl" rotWithShape="0">
                    <a:schemeClr val="dk1">
                      <a:alpha val="40000"/>
                    </a:schemeClr>
                  </a:outerShdw>
                </a:effectLst>
              </a:rPr>
              <a:t> “large, spacious; abundant, numerous; magnificent, distinguished,” which is related to </a:t>
            </a:r>
            <a:r>
              <a:rPr lang="en-US" altLang="zh-CN" sz="2400" i="1" dirty="0" err="1">
                <a:solidFill>
                  <a:schemeClr val="tx1"/>
                </a:solidFill>
                <a:effectLst>
                  <a:outerShdw blurRad="38100" dist="19050" dir="2700000" algn="tl" rotWithShape="0">
                    <a:schemeClr val="dk1">
                      <a:alpha val="40000"/>
                    </a:schemeClr>
                  </a:outerShdw>
                </a:effectLst>
              </a:rPr>
              <a:t>ampla</a:t>
            </a:r>
            <a:r>
              <a:rPr lang="en-US" altLang="zh-CN" sz="2400" dirty="0">
                <a:solidFill>
                  <a:schemeClr val="tx1"/>
                </a:solidFill>
                <a:effectLst>
                  <a:outerShdw blurRad="38100" dist="19050" dir="2700000" algn="tl" rotWithShape="0">
                    <a:schemeClr val="dk1">
                      <a:alpha val="40000"/>
                    </a:schemeClr>
                  </a:outerShdw>
                </a:effectLst>
              </a:rPr>
              <a:t> “handle, grip; opportunity,” from Proto-Italic *</a:t>
            </a:r>
            <a:r>
              <a:rPr lang="en-US" altLang="zh-CN" sz="2400" i="1" dirty="0" err="1">
                <a:solidFill>
                  <a:schemeClr val="tx1"/>
                </a:solidFill>
                <a:effectLst>
                  <a:outerShdw blurRad="38100" dist="19050" dir="2700000" algn="tl" rotWithShape="0">
                    <a:schemeClr val="dk1">
                      <a:alpha val="40000"/>
                    </a:schemeClr>
                  </a:outerShdw>
                </a:effectLst>
              </a:rPr>
              <a:t>amlo</a:t>
            </a:r>
            <a:r>
              <a:rPr lang="en-US" altLang="zh-CN" sz="2400" dirty="0" err="1">
                <a:solidFill>
                  <a:schemeClr val="tx1"/>
                </a:solidFill>
                <a:effectLst>
                  <a:outerShdw blurRad="38100" dist="19050" dir="2700000" algn="tl" rotWithShape="0">
                    <a:schemeClr val="dk1">
                      <a:alpha val="40000"/>
                    </a:schemeClr>
                  </a:outerShdw>
                </a:effectLst>
              </a:rPr>
              <a:t>“seizable</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a:t>
            </a:r>
            <a:br>
              <a:rPr lang="en-US" altLang="zh-CN" sz="2400" dirty="0">
                <a:solidFill>
                  <a:schemeClr val="tx1"/>
                </a:solidFill>
                <a:effectLst>
                  <a:outerShdw blurRad="38100" dist="19050" dir="2700000" algn="tl" rotWithShape="0">
                    <a:schemeClr val="dk1">
                      <a:alpha val="40000"/>
                    </a:schemeClr>
                  </a:outerShdw>
                </a:effectLst>
              </a:rPr>
            </a:br>
            <a:endParaRPr lang="en-US" altLang="zh-CN" sz="2400" dirty="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47157" y="532012"/>
            <a:ext cx="2202872" cy="829945"/>
          </a:xfrm>
          <a:prstGeom prst="rect">
            <a:avLst/>
          </a:prstGeom>
          <a:noFill/>
        </p:spPr>
        <p:txBody>
          <a:bodyPr wrap="square" rtlCol="0">
            <a:spAutoFit/>
          </a:bodyPr>
          <a:lstStyle/>
          <a:p>
            <a:r>
              <a:rPr lang="en-US" altLang="zh-CN" sz="4800" dirty="0">
                <a:solidFill>
                  <a:schemeClr val="tx1"/>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rPr>
              <a:t>Ample</a:t>
            </a:r>
            <a:endParaRPr lang="en-US" altLang="zh-CN" sz="4800" dirty="0">
              <a:solidFill>
                <a:schemeClr val="tx1"/>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endParaRPr>
          </a:p>
        </p:txBody>
      </p:sp>
      <p:sp>
        <p:nvSpPr>
          <p:cNvPr id="5" name="文本框 4"/>
          <p:cNvSpPr txBox="1"/>
          <p:nvPr/>
        </p:nvSpPr>
        <p:spPr>
          <a:xfrm>
            <a:off x="1072342" y="4196542"/>
            <a:ext cx="8545483" cy="1323439"/>
          </a:xfrm>
          <a:prstGeom prst="rect">
            <a:avLst/>
          </a:prstGeom>
          <a:noFill/>
        </p:spPr>
        <p:txBody>
          <a:bodyPr wrap="square" rtlCol="0">
            <a:spAutoFit/>
          </a:bodyPr>
          <a:lstStyle/>
          <a:p>
            <a:r>
              <a:rPr lang="zh-CN" altLang="en-US" sz="2000" dirty="0">
                <a:solidFill>
                  <a:schemeClr val="tx1"/>
                </a:solidFill>
                <a:effectLst>
                  <a:outerShdw blurRad="38100" dist="19050" dir="2700000" algn="tl" rotWithShape="0">
                    <a:schemeClr val="dk1">
                      <a:alpha val="40000"/>
                    </a:schemeClr>
                  </a:outerShdw>
                </a:effectLst>
              </a:rPr>
              <a:t>“伟大的，丰富的”，特别是“足以用于任何目的”，来自古法语的</a:t>
            </a:r>
            <a:r>
              <a:rPr lang="en-US" altLang="zh-CN" sz="2000" i="1" dirty="0">
                <a:solidFill>
                  <a:schemeClr val="tx1"/>
                </a:solidFill>
                <a:effectLst>
                  <a:outerShdw blurRad="38100" dist="19050" dir="2700000" algn="tl" rotWithShape="0">
                    <a:schemeClr val="dk1">
                      <a:alpha val="40000"/>
                    </a:schemeClr>
                  </a:outerShdw>
                </a:effectLst>
              </a:rPr>
              <a:t>ample</a:t>
            </a:r>
            <a:r>
              <a:rPr lang="zh-CN" altLang="en-US" sz="2000" dirty="0">
                <a:solidFill>
                  <a:schemeClr val="tx1"/>
                </a:solidFill>
                <a:effectLst>
                  <a:outerShdw blurRad="38100" dist="19050" dir="2700000" algn="tl" rotWithShape="0">
                    <a:schemeClr val="dk1">
                      <a:alpha val="40000"/>
                    </a:schemeClr>
                  </a:outerShdw>
                </a:effectLst>
              </a:rPr>
              <a:t>“大的，宽的，广的，伟大的”，来自</a:t>
            </a:r>
            <a:r>
              <a:rPr lang="zh-CN" altLang="en-US" sz="2000" dirty="0">
                <a:effectLst>
                  <a:outerShdw blurRad="38100" dist="19050" dir="2700000" algn="tl" rotWithShape="0">
                    <a:schemeClr val="dk1">
                      <a:alpha val="40000"/>
                    </a:schemeClr>
                  </a:outerShdw>
                </a:effectLst>
              </a:rPr>
              <a:t>拉丁语</a:t>
            </a:r>
            <a:r>
              <a:rPr lang="zh-CN" altLang="en-US" sz="2000" dirty="0">
                <a:solidFill>
                  <a:schemeClr val="tx1"/>
                </a:solidFill>
                <a:effectLst>
                  <a:outerShdw blurRad="38100" dist="19050" dir="2700000" algn="tl" rotWithShape="0">
                    <a:schemeClr val="dk1">
                      <a:alpha val="40000"/>
                    </a:schemeClr>
                  </a:outerShdw>
                </a:effectLst>
              </a:rPr>
              <a:t>的</a:t>
            </a:r>
            <a:r>
              <a:rPr lang="en-US" altLang="zh-CN" sz="2000" i="1" dirty="0" err="1">
                <a:solidFill>
                  <a:schemeClr val="tx1"/>
                </a:solidFill>
                <a:effectLst>
                  <a:outerShdw blurRad="38100" dist="19050" dir="2700000" algn="tl" rotWithShape="0">
                    <a:schemeClr val="dk1">
                      <a:alpha val="40000"/>
                    </a:schemeClr>
                  </a:outerShdw>
                </a:effectLst>
              </a:rPr>
              <a:t>amplus</a:t>
            </a:r>
            <a:r>
              <a:rPr lang="zh-CN" altLang="en-US" sz="2000" dirty="0">
                <a:solidFill>
                  <a:schemeClr val="tx1"/>
                </a:solidFill>
                <a:effectLst>
                  <a:outerShdw blurRad="38100" dist="19050" dir="2700000" algn="tl" rotWithShape="0">
                    <a:schemeClr val="dk1">
                      <a:alpha val="40000"/>
                    </a:schemeClr>
                  </a:outerShdw>
                </a:effectLst>
              </a:rPr>
              <a:t> “大的，宽敞的；丰富的，众多的；宏伟的，杰出的”；与</a:t>
            </a:r>
            <a:r>
              <a:rPr lang="en-US" altLang="zh-CN" sz="2000" i="1" dirty="0" err="1">
                <a:solidFill>
                  <a:schemeClr val="tx1"/>
                </a:solidFill>
                <a:effectLst>
                  <a:outerShdw blurRad="38100" dist="19050" dir="2700000" algn="tl" rotWithShape="0">
                    <a:schemeClr val="dk1">
                      <a:alpha val="40000"/>
                    </a:schemeClr>
                  </a:outerShdw>
                </a:effectLst>
              </a:rPr>
              <a:t>ampla</a:t>
            </a:r>
            <a:r>
              <a:rPr lang="zh-CN" altLang="en-US" sz="2000" dirty="0">
                <a:solidFill>
                  <a:schemeClr val="tx1"/>
                </a:solidFill>
                <a:effectLst>
                  <a:outerShdw blurRad="38100" dist="19050" dir="2700000" algn="tl" rotWithShape="0">
                    <a:schemeClr val="dk1">
                      <a:alpha val="40000"/>
                    </a:schemeClr>
                  </a:outerShdw>
                </a:effectLst>
              </a:rPr>
              <a:t>的“把手，把手；机会”有关，来自原始</a:t>
            </a:r>
            <a:r>
              <a:rPr lang="zh-CN" altLang="en-US" sz="2000" dirty="0">
                <a:effectLst>
                  <a:outerShdw blurRad="38100" dist="19050" dir="2700000" algn="tl" rotWithShape="0">
                    <a:schemeClr val="dk1">
                      <a:alpha val="40000"/>
                    </a:schemeClr>
                  </a:outerShdw>
                </a:effectLst>
              </a:rPr>
              <a:t>意大利语系</a:t>
            </a:r>
            <a:r>
              <a:rPr lang="zh-CN" altLang="en-US" sz="2000" dirty="0">
                <a:solidFill>
                  <a:schemeClr val="tx1"/>
                </a:solidFill>
                <a:effectLst>
                  <a:outerShdw blurRad="38100" dist="19050" dir="2700000" algn="tl" rotWithShape="0">
                    <a:schemeClr val="dk1">
                      <a:alpha val="40000"/>
                    </a:schemeClr>
                  </a:outerShdw>
                </a:effectLst>
              </a:rPr>
              <a:t>的</a:t>
            </a:r>
            <a:r>
              <a:rPr lang="en-US" altLang="zh-CN" sz="2000" dirty="0" err="1">
                <a:solidFill>
                  <a:schemeClr val="tx1"/>
                </a:solidFill>
                <a:effectLst>
                  <a:outerShdw blurRad="38100" dist="19050" dir="2700000" algn="tl" rotWithShape="0">
                    <a:schemeClr val="dk1">
                      <a:alpha val="40000"/>
                    </a:schemeClr>
                  </a:outerShdw>
                </a:effectLst>
              </a:rPr>
              <a:t>amlo</a:t>
            </a:r>
            <a:r>
              <a:rPr lang="zh-CN" altLang="en-US"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可占领的</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可没收的</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可捉捕的</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可夺取的”。</a:t>
            </a:r>
            <a:endParaRPr lang="zh-CN" altLang="en-US" sz="2000" dirty="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92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809625" y="374015"/>
            <a:ext cx="2874010" cy="829945"/>
          </a:xfrm>
          <a:prstGeom prst="rect">
            <a:avLst/>
          </a:prstGeom>
          <a:noFill/>
        </p:spPr>
        <p:txBody>
          <a:bodyPr wrap="square" rtlCol="0">
            <a:spAutoFit/>
          </a:bodyPr>
          <a:lstStyle/>
          <a:p>
            <a:r>
              <a:rPr lang="en-US" altLang="zh-CN" sz="4800" dirty="0">
                <a:solidFill>
                  <a:schemeClr val="tx1"/>
                </a:solidFill>
                <a:effectLst>
                  <a:outerShdw blurRad="38100" dist="19050" dir="2700000" algn="tl" rotWithShape="0">
                    <a:schemeClr val="dk1">
                      <a:alpha val="40000"/>
                    </a:schemeClr>
                  </a:outerShdw>
                </a:effectLst>
                <a:ea typeface="Adobe Gothic Std B" panose="020B0800000000000000" pitchFamily="34" charset="-128"/>
              </a:rPr>
              <a:t>Ample</a:t>
            </a:r>
            <a:endParaRPr lang="en-US" altLang="zh-CN" sz="4800" dirty="0">
              <a:solidFill>
                <a:schemeClr val="tx1"/>
              </a:solidFill>
              <a:effectLst>
                <a:outerShdw blurRad="38100" dist="19050" dir="2700000" algn="tl" rotWithShape="0">
                  <a:schemeClr val="dk1">
                    <a:alpha val="40000"/>
                  </a:schemeClr>
                </a:outerShdw>
              </a:effectLst>
              <a:ea typeface="Adobe Gothic Std B" panose="020B0800000000000000" pitchFamily="34" charset="-128"/>
            </a:endParaRPr>
          </a:p>
        </p:txBody>
      </p:sp>
      <p:sp>
        <p:nvSpPr>
          <p:cNvPr id="7" name="文本框 6"/>
          <p:cNvSpPr txBox="1"/>
          <p:nvPr/>
        </p:nvSpPr>
        <p:spPr>
          <a:xfrm>
            <a:off x="748030" y="1203960"/>
            <a:ext cx="7633335" cy="2984500"/>
          </a:xfrm>
          <a:prstGeom prst="rect">
            <a:avLst/>
          </a:prstGeom>
          <a:noFill/>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rPr>
              <a:t>Original meaning:</a:t>
            </a:r>
            <a:endParaRPr lang="en-US" altLang="zh-CN" sz="2800" b="1" dirty="0">
              <a:solidFill>
                <a:schemeClr val="tx1"/>
              </a:solidFill>
              <a:effectLst>
                <a:outerShdw blurRad="38100" dist="19050" dir="2700000" algn="tl" rotWithShape="0">
                  <a:schemeClr val="dk1">
                    <a:alpha val="40000"/>
                  </a:schemeClr>
                </a:outerShdw>
              </a:effectLst>
            </a:endParaRPr>
          </a:p>
          <a:p>
            <a:r>
              <a:rPr lang="en-US" altLang="zh-CN" sz="2000" b="1" dirty="0">
                <a:solidFill>
                  <a:schemeClr val="tx1"/>
                </a:solidFill>
                <a:effectLst>
                  <a:outerShdw blurRad="38100" dist="19050" dir="2700000" algn="tl" rotWithShape="0">
                    <a:schemeClr val="dk1">
                      <a:alpha val="40000"/>
                    </a:schemeClr>
                  </a:outerShdw>
                </a:effectLst>
              </a:rPr>
              <a:t>1 . more than enough</a:t>
            </a:r>
            <a:endParaRPr lang="en-US" altLang="zh-CN" sz="2000" b="1" dirty="0">
              <a:solidFill>
                <a:schemeClr val="tx1"/>
              </a:solidFill>
              <a:effectLst>
                <a:outerShdw blurRad="38100" dist="19050" dir="2700000" algn="tl" rotWithShape="0">
                  <a:schemeClr val="dk1">
                    <a:alpha val="40000"/>
                  </a:schemeClr>
                </a:outerShdw>
              </a:effectLst>
            </a:endParaRPr>
          </a:p>
          <a:p>
            <a:r>
              <a:rPr lang="zh-CN" altLang="en-US" sz="2000" dirty="0">
                <a:solidFill>
                  <a:schemeClr val="tx1"/>
                </a:solidFill>
                <a:effectLst>
                  <a:outerShdw blurRad="38100" dist="19050" dir="2700000" algn="tl" rotWithShape="0">
                    <a:schemeClr val="dk1">
                      <a:alpha val="40000"/>
                    </a:schemeClr>
                  </a:outerShdw>
                </a:effectLst>
              </a:rPr>
              <a:t>  足够的，充足的，充裕的</a:t>
            </a:r>
            <a:endParaRPr lang="en-US" altLang="zh-CN" sz="2000" dirty="0">
              <a:solidFill>
                <a:schemeClr val="tx1"/>
              </a:solidFill>
              <a:effectLst>
                <a:outerShdw blurRad="38100" dist="19050" dir="2700000" algn="tl" rotWithShape="0">
                  <a:schemeClr val="dk1">
                    <a:alpha val="40000"/>
                  </a:schemeClr>
                </a:outerShdw>
              </a:effectLst>
            </a:endParaRPr>
          </a:p>
          <a:p>
            <a:r>
              <a:rPr lang="en-US" altLang="zh-CN" sz="2000" i="1" dirty="0">
                <a:solidFill>
                  <a:schemeClr val="tx1"/>
                </a:solidFill>
                <a:effectLst>
                  <a:outerShdw blurRad="38100" dist="19050" dir="2700000" algn="tl" rotWithShape="0">
                    <a:schemeClr val="dk1">
                      <a:alpha val="40000"/>
                    </a:schemeClr>
                  </a:outerShdw>
                </a:effectLst>
              </a:rPr>
              <a:t>•You'll have ample</a:t>
            </a:r>
            <a:r>
              <a:rPr lang="en-US" altLang="zh-CN" sz="2000" i="1" dirty="0">
                <a:solidFill>
                  <a:schemeClr val="tx1"/>
                </a:solidFill>
                <a:effectLst>
                  <a:outerShdw blurRad="38100" dist="38100" dir="2700000" algn="tl">
                    <a:srgbClr val="000000">
                      <a:alpha val="43137"/>
                    </a:srgbClr>
                  </a:outerShdw>
                </a:effectLst>
              </a:rPr>
              <a:t> </a:t>
            </a:r>
            <a:r>
              <a:rPr lang="en-US" altLang="zh-CN" sz="2000" i="1">
                <a:effectLst>
                  <a:outerShdw blurRad="38100" dist="38100" dir="2700000" algn="tl">
                    <a:srgbClr val="000000">
                      <a:alpha val="43137"/>
                    </a:srgbClr>
                  </a:outerShdw>
                </a:effectLst>
              </a:rPr>
              <a:t>opportunity to ask questions after the talk.</a:t>
            </a:r>
            <a:endParaRPr lang="en-US" altLang="zh-CN" sz="2000" i="1">
              <a:effectLst>
                <a:outerShdw blurRad="38100" dist="38100" dir="2700000" algn="tl">
                  <a:srgbClr val="000000">
                    <a:alpha val="43137"/>
                  </a:srgbClr>
                </a:outerShdw>
              </a:effectLst>
            </a:endParaRPr>
          </a:p>
          <a:p>
            <a:r>
              <a:rPr lang="zh-CN" altLang="en-US" sz="2000" dirty="0">
                <a:solidFill>
                  <a:schemeClr val="tx1"/>
                </a:solidFill>
                <a:effectLst>
                  <a:outerShdw blurRad="38100" dist="19050" dir="2700000" algn="tl" rotWithShape="0">
                    <a:schemeClr val="dk1">
                      <a:alpha val="40000"/>
                    </a:schemeClr>
                  </a:outerShdw>
                </a:effectLst>
              </a:rPr>
              <a:t>  演讲结束后你们会有足够的时间提问。</a:t>
            </a:r>
            <a:endParaRPr lang="en-US" altLang="zh-CN" sz="2000" dirty="0">
              <a:solidFill>
                <a:schemeClr val="tx1"/>
              </a:solidFill>
              <a:effectLst>
                <a:outerShdw blurRad="38100" dist="19050" dir="2700000" algn="tl" rotWithShape="0">
                  <a:schemeClr val="dk1">
                    <a:alpha val="40000"/>
                  </a:schemeClr>
                </a:outerShdw>
              </a:effectLst>
            </a:endParaRPr>
          </a:p>
          <a:p>
            <a:endParaRPr lang="zh-CN" altLang="en-US" sz="2000" dirty="0">
              <a:solidFill>
                <a:schemeClr val="tx1"/>
              </a:solidFill>
              <a:effectLst>
                <a:outerShdw blurRad="38100" dist="19050" dir="2700000" algn="tl" rotWithShape="0">
                  <a:schemeClr val="dk1">
                    <a:alpha val="40000"/>
                  </a:schemeClr>
                </a:outerShdw>
              </a:effectLst>
            </a:endParaRPr>
          </a:p>
          <a:p>
            <a:r>
              <a:rPr lang="en-US" altLang="zh-CN" sz="2000" i="1" dirty="0">
                <a:solidFill>
                  <a:schemeClr val="tx1"/>
                </a:solidFill>
                <a:effectLst>
                  <a:outerShdw blurRad="38100" dist="19050" dir="2700000" algn="tl" rotWithShape="0">
                    <a:schemeClr val="dk1">
                      <a:alpha val="40000"/>
                    </a:schemeClr>
                  </a:outerShdw>
                </a:effectLst>
              </a:rPr>
              <a:t>•They had ample </a:t>
            </a:r>
            <a:r>
              <a:rPr lang="en-US" altLang="zh-CN" sz="2000" i="1">
                <a:effectLst>
                  <a:outerShdw blurRad="38100" dist="38100" dir="2700000" algn="tl">
                    <a:srgbClr val="000000">
                      <a:alpha val="43137"/>
                    </a:srgbClr>
                  </a:outerShdw>
                </a:effectLst>
              </a:rPr>
              <a:t>warning of the factory closure.</a:t>
            </a:r>
            <a:endParaRPr lang="en-US" altLang="zh-CN" sz="2000" i="1">
              <a:effectLst>
                <a:outerShdw blurRad="38100" dist="38100" dir="2700000" algn="tl">
                  <a:srgbClr val="000000">
                    <a:alpha val="43137"/>
                  </a:srgbClr>
                </a:outerShdw>
              </a:effectLst>
            </a:endParaRPr>
          </a:p>
          <a:p>
            <a:r>
              <a:rPr lang="en-US" altLang="zh-CN" sz="2000" i="1" dirty="0">
                <a:solidFill>
                  <a:schemeClr val="tx1"/>
                </a:solidFill>
                <a:effectLst>
                  <a:outerShdw blurRad="38100" dist="19050" dir="2700000" algn="tl" rotWithShape="0">
                    <a:schemeClr val="dk1">
                      <a:alpha val="40000"/>
                    </a:schemeClr>
                  </a:outerShdw>
                </a:effectLst>
              </a:rPr>
              <a:t>  </a:t>
            </a:r>
            <a:r>
              <a:rPr lang="zh-CN" altLang="en-US" sz="2000" dirty="0">
                <a:solidFill>
                  <a:schemeClr val="tx1"/>
                </a:solidFill>
                <a:effectLst>
                  <a:outerShdw blurRad="38100" dist="19050" dir="2700000" algn="tl" rotWithShape="0">
                    <a:schemeClr val="dk1">
                      <a:alpha val="40000"/>
                    </a:schemeClr>
                  </a:outerShdw>
                </a:effectLst>
              </a:rPr>
              <a:t>对于工厂的倒闭，他们早就得到了大量警告。</a:t>
            </a:r>
            <a:endParaRPr lang="zh-CN" altLang="en-US" sz="2000" dirty="0">
              <a:solidFill>
                <a:schemeClr val="tx1"/>
              </a:solidFill>
              <a:effectLst>
                <a:outerShdw blurRad="38100" dist="19050" dir="2700000" algn="tl" rotWithShape="0">
                  <a:schemeClr val="dk1">
                    <a:alpha val="40000"/>
                  </a:schemeClr>
                </a:outerShdw>
              </a:effectLst>
            </a:endParaRPr>
          </a:p>
          <a:p>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809625" y="4188460"/>
            <a:ext cx="10572750" cy="1814830"/>
          </a:xfrm>
          <a:prstGeom prst="rect">
            <a:avLst/>
          </a:prstGeom>
          <a:noFill/>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rPr>
              <a:t>Extended meaning:</a:t>
            </a:r>
            <a:endParaRPr lang="en-US" altLang="zh-CN" sz="2800" b="1" dirty="0">
              <a:solidFill>
                <a:schemeClr val="tx1"/>
              </a:solidFill>
              <a:effectLst>
                <a:outerShdw blurRad="38100" dist="19050" dir="2700000" algn="tl" rotWithShape="0">
                  <a:schemeClr val="dk1">
                    <a:alpha val="40000"/>
                  </a:schemeClr>
                </a:outerShdw>
              </a:effectLst>
            </a:endParaRPr>
          </a:p>
          <a:p>
            <a:r>
              <a:rPr lang="en-US" altLang="zh-CN" sz="2000" b="1" dirty="0">
                <a:solidFill>
                  <a:schemeClr val="tx1"/>
                </a:solidFill>
                <a:effectLst>
                  <a:outerShdw blurRad="38100" dist="19050" dir="2700000" algn="tl" rotWithShape="0">
                    <a:schemeClr val="dk1">
                      <a:alpha val="40000"/>
                    </a:schemeClr>
                  </a:outerShdw>
                </a:effectLst>
              </a:rPr>
              <a:t>2</a:t>
            </a:r>
            <a:r>
              <a:rPr lang="en-US" altLang="zh-CN" sz="2000" dirty="0">
                <a:solidFill>
                  <a:schemeClr val="tx1"/>
                </a:solidFill>
                <a:effectLst>
                  <a:outerShdw blurRad="38100" dist="19050" dir="2700000" algn="tl" rotWithShape="0">
                    <a:schemeClr val="dk1">
                      <a:alpha val="40000"/>
                    </a:schemeClr>
                  </a:outerShdw>
                </a:effectLst>
              </a:rPr>
              <a:t> . </a:t>
            </a:r>
            <a:r>
              <a:rPr lang="en-US" altLang="zh-CN" sz="2400" b="1"/>
              <a:t>If the shape of someone's body or a part of their body is ample, it is large.</a:t>
            </a:r>
            <a:r>
              <a:rPr lang="zh-CN" altLang="en-US" sz="2000" b="1" dirty="0">
                <a:solidFill>
                  <a:schemeClr val="tx1"/>
                </a:solidFill>
                <a:effectLst>
                  <a:outerShdw blurRad="38100" dist="19050" dir="2700000" algn="tl" rotWithShape="0">
                    <a:schemeClr val="dk1">
                      <a:alpha val="40000"/>
                    </a:schemeClr>
                  </a:outerShdw>
                </a:effectLst>
              </a:rPr>
              <a:t>（</a:t>
            </a:r>
            <a:r>
              <a:rPr lang="en-US" altLang="zh-CN" sz="2000" b="1" dirty="0">
                <a:solidFill>
                  <a:schemeClr val="tx1"/>
                </a:solidFill>
                <a:effectLst>
                  <a:outerShdw blurRad="38100" dist="19050" dir="2700000" algn="tl" rotWithShape="0">
                    <a:schemeClr val="dk1">
                      <a:alpha val="40000"/>
                    </a:schemeClr>
                  </a:outerShdw>
                </a:effectLst>
              </a:rPr>
              <a:t>fat</a:t>
            </a:r>
            <a:r>
              <a:rPr lang="zh-CN" altLang="en-US" sz="2000" b="1" dirty="0">
                <a:solidFill>
                  <a:schemeClr val="tx1"/>
                </a:solidFill>
                <a:effectLst>
                  <a:outerShdw blurRad="38100" dist="19050" dir="2700000" algn="tl" rotWithShape="0">
                    <a:schemeClr val="dk1">
                      <a:alpha val="40000"/>
                    </a:schemeClr>
                  </a:outerShdw>
                </a:effectLst>
              </a:rPr>
              <a:t>）</a:t>
            </a:r>
            <a:endParaRPr lang="en-US" altLang="zh-CN" sz="2000" b="1" dirty="0">
              <a:solidFill>
                <a:schemeClr val="tx1"/>
              </a:solidFill>
              <a:effectLst>
                <a:outerShdw blurRad="38100" dist="19050" dir="2700000" algn="tl" rotWithShape="0">
                  <a:schemeClr val="dk1">
                    <a:alpha val="40000"/>
                  </a:schemeClr>
                </a:outerShdw>
              </a:effectLst>
            </a:endParaRPr>
          </a:p>
          <a:p>
            <a:r>
              <a:rPr lang="en-US" altLang="zh-CN" sz="2000" i="1" dirty="0">
                <a:solidFill>
                  <a:schemeClr val="tx1"/>
                </a:solidFill>
                <a:effectLst>
                  <a:outerShdw blurRad="38100" dist="19050" dir="2700000" algn="tl" rotWithShape="0">
                    <a:schemeClr val="dk1">
                      <a:alpha val="40000"/>
                    </a:schemeClr>
                  </a:outerShdw>
                </a:effectLst>
              </a:rPr>
              <a:t>•His ample</a:t>
            </a:r>
            <a:r>
              <a:rPr lang="en-US" altLang="zh-CN" sz="2000" i="1">
                <a:effectLst>
                  <a:outerShdw blurRad="38100" dist="38100" dir="2700000" algn="tl">
                    <a:srgbClr val="000000">
                      <a:alpha val="43137"/>
                    </a:srgbClr>
                  </a:outerShdw>
                </a:effectLst>
              </a:rPr>
              <a:t> girth (= his big stomach) was clear evidence of his passion for food. </a:t>
            </a:r>
            <a:r>
              <a:rPr lang="en-US" altLang="zh-CN" sz="2000" i="1" dirty="0">
                <a:solidFill>
                  <a:schemeClr val="tx1"/>
                </a:solidFill>
                <a:effectLst>
                  <a:outerShdw blurRad="38100" dist="19050" dir="2700000" algn="tl" rotWithShape="0">
                    <a:schemeClr val="dk1">
                      <a:alpha val="40000"/>
                    </a:schemeClr>
                  </a:outerShdw>
                </a:effectLst>
              </a:rPr>
              <a:t>      </a:t>
            </a:r>
            <a:r>
              <a:rPr lang="zh-CN" altLang="en-US" sz="2000" dirty="0">
                <a:solidFill>
                  <a:schemeClr val="tx1"/>
                </a:solidFill>
                <a:effectLst>
                  <a:outerShdw blurRad="38100" dist="19050" dir="2700000" algn="tl" rotWithShape="0">
                    <a:schemeClr val="dk1">
                      <a:alpha val="40000"/>
                    </a:schemeClr>
                  </a:outerShdw>
                </a:effectLst>
              </a:rPr>
              <a:t>   从他那大腹便便的样子一眼就能看出，他是个非常好吃的人。</a:t>
            </a:r>
            <a:endParaRPr lang="zh-CN" altLang="en-US" sz="2000" dirty="0">
              <a:solidFill>
                <a:schemeClr val="tx1"/>
              </a:solidFill>
              <a:effectLst>
                <a:outerShdw blurRad="38100" dist="19050" dir="2700000" algn="tl" rotWithShape="0">
                  <a:schemeClr val="dk1">
                    <a:alpha val="40000"/>
                  </a:schemeClr>
                </a:outerShdw>
              </a:effectLst>
            </a:endParaRPr>
          </a:p>
          <a:p>
            <a:endParaRPr lang="zh-CN" altLang="en-US" sz="2000" dirty="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EB2AB">
            <a:alpha val="89000"/>
          </a:srgbClr>
        </a:solidFill>
        <a:effectLst/>
      </p:bgPr>
    </p:bg>
    <p:spTree>
      <p:nvGrpSpPr>
        <p:cNvPr id="1" name=""/>
        <p:cNvGrpSpPr/>
        <p:nvPr/>
      </p:nvGrpSpPr>
      <p:grpSpPr>
        <a:xfrm>
          <a:off x="0" y="0"/>
          <a:ext cx="0" cy="0"/>
          <a:chOff x="0" y="0"/>
          <a:chExt cx="0" cy="0"/>
        </a:xfrm>
      </p:grpSpPr>
      <p:sp>
        <p:nvSpPr>
          <p:cNvPr id="2" name="文本框 1"/>
          <p:cNvSpPr txBox="1"/>
          <p:nvPr/>
        </p:nvSpPr>
        <p:spPr>
          <a:xfrm>
            <a:off x="509905" y="433070"/>
            <a:ext cx="3432810" cy="1014730"/>
          </a:xfrm>
          <a:prstGeom prst="rect">
            <a:avLst/>
          </a:prstGeom>
          <a:noFill/>
        </p:spPr>
        <p:txBody>
          <a:bodyPr wrap="square" rtlCol="0">
            <a:spAutoFit/>
          </a:bodyPr>
          <a:lstStyle/>
          <a:p>
            <a:r>
              <a:rPr lang="en-US" altLang="zh-CN" sz="6000" dirty="0">
                <a:solidFill>
                  <a:schemeClr val="bg1"/>
                </a:solidFill>
              </a:rPr>
              <a:t>Full </a:t>
            </a:r>
            <a:r>
              <a:rPr lang="en-US" altLang="zh-CN" sz="4800" dirty="0">
                <a:solidFill>
                  <a:schemeClr val="bg1"/>
                </a:solidFill>
              </a:rPr>
              <a:t>adj.</a:t>
            </a:r>
            <a:endParaRPr lang="en-US" altLang="zh-CN" sz="4800" u="sng" dirty="0">
              <a:solidFill>
                <a:schemeClr val="bg1"/>
              </a:solidFill>
            </a:endParaRPr>
          </a:p>
        </p:txBody>
      </p:sp>
      <p:sp>
        <p:nvSpPr>
          <p:cNvPr id="3" name="文本框 2"/>
          <p:cNvSpPr txBox="1"/>
          <p:nvPr/>
        </p:nvSpPr>
        <p:spPr>
          <a:xfrm>
            <a:off x="625475" y="1588135"/>
            <a:ext cx="9850755" cy="1569660"/>
          </a:xfrm>
          <a:prstGeom prst="rect">
            <a:avLst/>
          </a:prstGeom>
          <a:noFill/>
        </p:spPr>
        <p:txBody>
          <a:bodyPr wrap="square" rtlCol="0">
            <a:spAutoFit/>
          </a:bodyPr>
          <a:lstStyle/>
          <a:p>
            <a:r>
              <a:rPr lang="en-US" altLang="zh-CN" sz="2400" b="1" dirty="0">
                <a:solidFill>
                  <a:schemeClr val="bg1"/>
                </a:solidFill>
              </a:rPr>
              <a:t>Old English </a:t>
            </a:r>
            <a:r>
              <a:rPr lang="en-US" altLang="zh-CN" sz="2400" b="1" i="1" dirty="0">
                <a:solidFill>
                  <a:schemeClr val="bg1"/>
                </a:solidFill>
              </a:rPr>
              <a:t>full</a:t>
            </a:r>
            <a:r>
              <a:rPr lang="en-US" altLang="zh-CN" sz="2400" b="1" dirty="0">
                <a:solidFill>
                  <a:schemeClr val="bg1"/>
                </a:solidFill>
              </a:rPr>
              <a:t> "containing all that can be received; having eaten or drunk to repletion; filled; perfect, entire, utter," from Proto-Germanic </a:t>
            </a:r>
            <a:r>
              <a:rPr lang="en-US" altLang="zh-CN" sz="2400" b="1" i="1" dirty="0">
                <a:solidFill>
                  <a:schemeClr val="bg1"/>
                </a:solidFill>
              </a:rPr>
              <a:t>*</a:t>
            </a:r>
            <a:r>
              <a:rPr lang="en-US" altLang="zh-CN" sz="2400" b="1" i="1" dirty="0" err="1">
                <a:solidFill>
                  <a:schemeClr val="bg1"/>
                </a:solidFill>
              </a:rPr>
              <a:t>fullaz</a:t>
            </a:r>
            <a:r>
              <a:rPr lang="en-US" altLang="zh-CN" sz="2400" b="1" dirty="0">
                <a:solidFill>
                  <a:schemeClr val="bg1"/>
                </a:solidFill>
              </a:rPr>
              <a:t> "full" (source also of Old Saxon </a:t>
            </a:r>
            <a:r>
              <a:rPr lang="en-US" altLang="zh-CN" sz="2400" b="1" i="1" dirty="0">
                <a:solidFill>
                  <a:schemeClr val="bg1"/>
                </a:solidFill>
              </a:rPr>
              <a:t>full</a:t>
            </a:r>
            <a:r>
              <a:rPr lang="en-US" altLang="zh-CN" sz="2400" b="1" dirty="0">
                <a:solidFill>
                  <a:schemeClr val="bg1"/>
                </a:solidFill>
              </a:rPr>
              <a:t>, Old Frisian </a:t>
            </a:r>
            <a:r>
              <a:rPr lang="en-US" altLang="zh-CN" sz="2400" b="1" i="1" dirty="0" err="1">
                <a:solidFill>
                  <a:schemeClr val="bg1"/>
                </a:solidFill>
              </a:rPr>
              <a:t>ful</a:t>
            </a:r>
            <a:r>
              <a:rPr lang="en-US" altLang="zh-CN" sz="2400" b="1" dirty="0">
                <a:solidFill>
                  <a:schemeClr val="bg1"/>
                </a:solidFill>
              </a:rPr>
              <a:t>, Dutch </a:t>
            </a:r>
            <a:r>
              <a:rPr lang="en-US" altLang="zh-CN" sz="2400" b="1" i="1" dirty="0">
                <a:solidFill>
                  <a:schemeClr val="bg1"/>
                </a:solidFill>
              </a:rPr>
              <a:t>vol</a:t>
            </a:r>
            <a:r>
              <a:rPr lang="en-US" altLang="zh-CN" sz="2400" b="1" dirty="0">
                <a:solidFill>
                  <a:schemeClr val="bg1"/>
                </a:solidFill>
              </a:rPr>
              <a:t>, Old High German </a:t>
            </a:r>
            <a:r>
              <a:rPr lang="en-US" altLang="zh-CN" sz="2400" b="1" i="1" dirty="0" err="1">
                <a:solidFill>
                  <a:schemeClr val="bg1"/>
                </a:solidFill>
              </a:rPr>
              <a:t>fol</a:t>
            </a:r>
            <a:r>
              <a:rPr lang="en-US" altLang="zh-CN" sz="2400" b="1" dirty="0">
                <a:solidFill>
                  <a:schemeClr val="bg1"/>
                </a:solidFill>
              </a:rPr>
              <a:t>, German </a:t>
            </a:r>
            <a:r>
              <a:rPr lang="en-US" altLang="zh-CN" sz="2400" b="1" i="1" dirty="0" err="1">
                <a:solidFill>
                  <a:schemeClr val="bg1"/>
                </a:solidFill>
              </a:rPr>
              <a:t>voll</a:t>
            </a:r>
            <a:r>
              <a:rPr lang="en-US" altLang="zh-CN" sz="2400" b="1" dirty="0">
                <a:solidFill>
                  <a:schemeClr val="bg1"/>
                </a:solidFill>
              </a:rPr>
              <a:t>, Old Norse </a:t>
            </a:r>
            <a:r>
              <a:rPr lang="en-US" altLang="zh-CN" sz="2400" b="1" i="1" dirty="0" err="1">
                <a:solidFill>
                  <a:schemeClr val="bg1"/>
                </a:solidFill>
              </a:rPr>
              <a:t>fullr</a:t>
            </a:r>
            <a:r>
              <a:rPr lang="en-US" altLang="zh-CN" sz="2400" b="1" dirty="0">
                <a:solidFill>
                  <a:schemeClr val="bg1"/>
                </a:solidFill>
              </a:rPr>
              <a:t>, Gothic </a:t>
            </a:r>
            <a:r>
              <a:rPr lang="en-US" altLang="zh-CN" sz="2400" b="1" i="1" dirty="0" err="1">
                <a:solidFill>
                  <a:schemeClr val="bg1"/>
                </a:solidFill>
              </a:rPr>
              <a:t>fulls</a:t>
            </a:r>
            <a:r>
              <a:rPr lang="en-US" altLang="zh-CN" sz="2400" b="1" i="1" dirty="0">
                <a:solidFill>
                  <a:schemeClr val="bg1"/>
                </a:solidFill>
              </a:rPr>
              <a:t>).</a:t>
            </a:r>
            <a:endParaRPr lang="en-US" altLang="zh-CN" sz="2400" b="1" dirty="0">
              <a:solidFill>
                <a:schemeClr val="bg1"/>
              </a:solidFill>
            </a:endParaRPr>
          </a:p>
        </p:txBody>
      </p:sp>
      <p:sp>
        <p:nvSpPr>
          <p:cNvPr id="4" name="文本框 3"/>
          <p:cNvSpPr txBox="1"/>
          <p:nvPr/>
        </p:nvSpPr>
        <p:spPr>
          <a:xfrm>
            <a:off x="732155" y="3724910"/>
            <a:ext cx="9636760" cy="1569660"/>
          </a:xfrm>
          <a:prstGeom prst="rect">
            <a:avLst/>
          </a:prstGeom>
          <a:noFill/>
        </p:spPr>
        <p:txBody>
          <a:bodyPr wrap="square" rtlCol="0">
            <a:spAutoFit/>
          </a:bodyPr>
          <a:lstStyle/>
          <a:p>
            <a:r>
              <a:rPr lang="zh-CN" altLang="en-US" sz="2400" b="1" dirty="0">
                <a:solidFill>
                  <a:schemeClr val="bg1"/>
                </a:solidFill>
              </a:rPr>
              <a:t>古英语</a:t>
            </a:r>
            <a:r>
              <a:rPr lang="en-US" altLang="zh-CN" sz="2400" b="1" i="1" dirty="0">
                <a:solidFill>
                  <a:schemeClr val="bg1"/>
                </a:solidFill>
              </a:rPr>
              <a:t>full</a:t>
            </a:r>
            <a:r>
              <a:rPr lang="zh-CN" altLang="en-US" sz="2400" b="1" dirty="0">
                <a:solidFill>
                  <a:schemeClr val="bg1"/>
                </a:solidFill>
              </a:rPr>
              <a:t>“包含所有可以接受的东西；吃过或喝过以饱足；充满的；完美的，完整的，完全的，”来自原始日耳曼语*</a:t>
            </a:r>
            <a:r>
              <a:rPr lang="en-US" altLang="zh-CN" sz="2400" b="1" i="1" dirty="0" err="1">
                <a:solidFill>
                  <a:schemeClr val="bg1"/>
                </a:solidFill>
              </a:rPr>
              <a:t>fullaz</a:t>
            </a:r>
            <a:r>
              <a:rPr lang="en-US" altLang="zh-CN" sz="2400" b="1" dirty="0">
                <a:solidFill>
                  <a:schemeClr val="bg1"/>
                </a:solidFill>
              </a:rPr>
              <a:t> (</a:t>
            </a:r>
            <a:r>
              <a:rPr lang="zh-CN" altLang="en-US" sz="2400" b="1" dirty="0">
                <a:solidFill>
                  <a:schemeClr val="bg1"/>
                </a:solidFill>
              </a:rPr>
              <a:t>义同</a:t>
            </a:r>
            <a:r>
              <a:rPr lang="en-US" altLang="zh-CN" sz="2400" b="1" dirty="0">
                <a:solidFill>
                  <a:schemeClr val="bg1"/>
                </a:solidFill>
              </a:rPr>
              <a:t>full)(</a:t>
            </a:r>
            <a:r>
              <a:rPr lang="zh-CN" altLang="en-US" sz="2400" b="1" dirty="0">
                <a:solidFill>
                  <a:schemeClr val="bg1"/>
                </a:solidFill>
              </a:rPr>
              <a:t>也来源于古撒克逊语全称，古弗里斯语</a:t>
            </a:r>
            <a:r>
              <a:rPr lang="en-US" altLang="zh-CN" sz="2400" b="1" i="1" dirty="0">
                <a:solidFill>
                  <a:schemeClr val="bg1"/>
                </a:solidFill>
              </a:rPr>
              <a:t>full</a:t>
            </a:r>
            <a:r>
              <a:rPr lang="zh-CN" altLang="en-US" sz="2400" b="1" dirty="0">
                <a:solidFill>
                  <a:schemeClr val="bg1"/>
                </a:solidFill>
              </a:rPr>
              <a:t>，荷兰语</a:t>
            </a:r>
            <a:r>
              <a:rPr lang="en-US" altLang="zh-CN" sz="2400" b="1" i="1" dirty="0">
                <a:solidFill>
                  <a:schemeClr val="bg1"/>
                </a:solidFill>
              </a:rPr>
              <a:t>utter</a:t>
            </a:r>
            <a:r>
              <a:rPr lang="zh-CN" altLang="en-US" sz="2400" b="1" dirty="0">
                <a:solidFill>
                  <a:schemeClr val="bg1"/>
                </a:solidFill>
              </a:rPr>
              <a:t>，古高德语</a:t>
            </a:r>
            <a:r>
              <a:rPr lang="en-US" altLang="zh-CN" sz="2400" b="1" i="1" dirty="0" err="1">
                <a:solidFill>
                  <a:schemeClr val="bg1"/>
                </a:solidFill>
              </a:rPr>
              <a:t>vol</a:t>
            </a:r>
            <a:r>
              <a:rPr lang="zh-CN" altLang="en-US" sz="2400" b="1" dirty="0">
                <a:solidFill>
                  <a:schemeClr val="bg1"/>
                </a:solidFill>
              </a:rPr>
              <a:t>，德语</a:t>
            </a:r>
            <a:r>
              <a:rPr lang="en-US" altLang="zh-CN" sz="2400" b="1" i="1" dirty="0" err="1">
                <a:solidFill>
                  <a:schemeClr val="bg1"/>
                </a:solidFill>
              </a:rPr>
              <a:t>fol</a:t>
            </a:r>
            <a:r>
              <a:rPr lang="zh-CN" altLang="en-US" sz="2400" b="1" dirty="0">
                <a:solidFill>
                  <a:schemeClr val="bg1"/>
                </a:solidFill>
              </a:rPr>
              <a:t>，古挪威语</a:t>
            </a:r>
            <a:r>
              <a:rPr lang="en-US" altLang="zh-CN" sz="2400" b="1" i="1" dirty="0" err="1">
                <a:solidFill>
                  <a:schemeClr val="bg1"/>
                </a:solidFill>
              </a:rPr>
              <a:t>fullr</a:t>
            </a:r>
            <a:r>
              <a:rPr lang="zh-CN" altLang="en-US" sz="2400" b="1" dirty="0">
                <a:solidFill>
                  <a:schemeClr val="bg1"/>
                </a:solidFill>
              </a:rPr>
              <a:t>，哥特式</a:t>
            </a:r>
            <a:r>
              <a:rPr lang="en-US" altLang="zh-CN" sz="2400" b="1" i="1" dirty="0" err="1">
                <a:solidFill>
                  <a:schemeClr val="bg1"/>
                </a:solidFill>
              </a:rPr>
              <a:t>fulls</a:t>
            </a:r>
            <a:r>
              <a:rPr lang="en-US" altLang="zh-CN" sz="2400" b="1" i="1" dirty="0">
                <a:solidFill>
                  <a:schemeClr val="bg1"/>
                </a:solidFill>
              </a:rPr>
              <a:t> </a:t>
            </a:r>
            <a:r>
              <a:rPr lang="en-US" altLang="zh-CN" sz="2400" b="1" dirty="0">
                <a:solidFill>
                  <a:schemeClr val="bg1"/>
                </a:solidFill>
              </a:rPr>
              <a:t>)</a:t>
            </a:r>
            <a:r>
              <a:rPr lang="zh-CN" altLang="en-US" sz="2400" b="1" dirty="0">
                <a:solidFill>
                  <a:schemeClr val="bg1"/>
                </a:solidFill>
              </a:rPr>
              <a:t>。</a:t>
            </a:r>
            <a:endParaRPr lang="en-US" altLang="zh-CN"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ppt_x</p:attrName>
                                        </p:attrNameLst>
                                      </p:cBhvr>
                                      <p:tavLst>
                                        <p:tav tm="0">
                                          <p:val>
                                            <p:strVal val="#ppt_x-.2"/>
                                          </p:val>
                                        </p:tav>
                                        <p:tav tm="100000">
                                          <p:val>
                                            <p:strVal val="#ppt_x"/>
                                          </p:val>
                                        </p:tav>
                                      </p:tavLst>
                                    </p:anim>
                                    <p:anim calcmode="lin" valueType="num">
                                      <p:cBhvr>
                                        <p:cTn id="1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EB2AB"/>
        </a:solidFill>
        <a:effectLst/>
      </p:bgPr>
    </p:bg>
    <p:spTree>
      <p:nvGrpSpPr>
        <p:cNvPr id="1" name=""/>
        <p:cNvGrpSpPr/>
        <p:nvPr/>
      </p:nvGrpSpPr>
      <p:grpSpPr>
        <a:xfrm>
          <a:off x="0" y="0"/>
          <a:ext cx="0" cy="0"/>
          <a:chOff x="0" y="0"/>
          <a:chExt cx="0" cy="0"/>
        </a:xfrm>
      </p:grpSpPr>
      <p:sp>
        <p:nvSpPr>
          <p:cNvPr id="3" name="文本框 2"/>
          <p:cNvSpPr txBox="1"/>
          <p:nvPr/>
        </p:nvSpPr>
        <p:spPr>
          <a:xfrm>
            <a:off x="587375" y="317500"/>
            <a:ext cx="9263380" cy="3476625"/>
          </a:xfrm>
          <a:prstGeom prst="rect">
            <a:avLst/>
          </a:prstGeom>
          <a:noFill/>
        </p:spPr>
        <p:txBody>
          <a:bodyPr wrap="square" rtlCol="0">
            <a:spAutoFit/>
          </a:bodyPr>
          <a:lstStyle/>
          <a:p>
            <a:r>
              <a:rPr lang="en-US" altLang="zh-CN" sz="4000" b="1" dirty="0">
                <a:solidFill>
                  <a:schemeClr val="bg1"/>
                </a:solidFill>
                <a:effectLst>
                  <a:outerShdw blurRad="38100" dist="19050" dir="2700000" algn="tl" rotWithShape="0">
                    <a:schemeClr val="dk1">
                      <a:alpha val="40000"/>
                    </a:schemeClr>
                  </a:outerShdw>
                </a:effectLst>
              </a:rPr>
              <a:t>Original meaning </a:t>
            </a:r>
            <a:r>
              <a:rPr lang="en-US" altLang="zh-CN" sz="2800" b="1" dirty="0">
                <a:solidFill>
                  <a:schemeClr val="bg1"/>
                </a:solidFill>
                <a:effectLst>
                  <a:outerShdw blurRad="38100" dist="19050" dir="2700000" algn="tl" rotWithShape="0">
                    <a:schemeClr val="dk1">
                      <a:alpha val="40000"/>
                    </a:schemeClr>
                  </a:outerShdw>
                </a:effectLst>
              </a:rPr>
              <a:t>:</a:t>
            </a:r>
            <a:endParaRPr lang="en-US" altLang="zh-CN" sz="2800" b="1" dirty="0">
              <a:solidFill>
                <a:schemeClr val="bg1"/>
              </a:solidFill>
              <a:effectLst>
                <a:outerShdw blurRad="38100" dist="19050" dir="2700000" algn="tl" rotWithShape="0">
                  <a:schemeClr val="dk1">
                    <a:alpha val="40000"/>
                  </a:schemeClr>
                </a:outerShdw>
              </a:effectLst>
            </a:endParaRPr>
          </a:p>
          <a:p>
            <a:r>
              <a:rPr lang="en-US" altLang="zh-CN" sz="2000" b="1" dirty="0">
                <a:solidFill>
                  <a:schemeClr val="bg1"/>
                </a:solidFill>
              </a:rPr>
              <a:t>1. (of a container or a space) holding or containing as much as possible or a lot</a:t>
            </a:r>
            <a:endParaRPr lang="en-US" altLang="zh-CN" sz="2000" b="1" dirty="0">
              <a:solidFill>
                <a:schemeClr val="bg1"/>
              </a:solidFill>
            </a:endParaRPr>
          </a:p>
          <a:p>
            <a:r>
              <a:rPr lang="zh-CN" altLang="en-US" sz="2000" b="1" dirty="0">
                <a:solidFill>
                  <a:schemeClr val="bg1"/>
                </a:solidFill>
              </a:rPr>
              <a:t>（容器或空间）装满的，充满的</a:t>
            </a:r>
            <a:endParaRPr lang="en-US" altLang="zh-CN" sz="2000" b="1" dirty="0">
              <a:solidFill>
                <a:schemeClr val="bg1"/>
              </a:solidFill>
            </a:endParaRPr>
          </a:p>
          <a:p>
            <a:endParaRPr lang="en-US" altLang="zh-CN" sz="2000" b="1" dirty="0">
              <a:solidFill>
                <a:schemeClr val="bg1"/>
              </a:solidFill>
            </a:endParaRPr>
          </a:p>
          <a:p>
            <a:r>
              <a:rPr lang="en-US" altLang="zh-CN" sz="2000" b="1" dirty="0">
                <a:solidFill>
                  <a:schemeClr val="bg1"/>
                </a:solidFill>
              </a:rPr>
              <a:t>•This cup is very full so be careful with it.</a:t>
            </a:r>
            <a:endParaRPr lang="en-US" altLang="zh-CN" sz="2000" b="1" dirty="0">
              <a:solidFill>
                <a:schemeClr val="bg1"/>
              </a:solidFill>
            </a:endParaRPr>
          </a:p>
          <a:p>
            <a:r>
              <a:rPr lang="zh-CN" altLang="en-US" sz="2000" b="1" dirty="0">
                <a:solidFill>
                  <a:schemeClr val="bg1"/>
                </a:solidFill>
              </a:rPr>
              <a:t>  这个杯子太满了，要当心。</a:t>
            </a:r>
            <a:endParaRPr lang="en-US" altLang="zh-CN" sz="2000" b="1" dirty="0">
              <a:solidFill>
                <a:schemeClr val="bg1"/>
              </a:solidFill>
            </a:endParaRPr>
          </a:p>
          <a:p>
            <a:endParaRPr lang="zh-CN" altLang="en-US" sz="2000" b="1" dirty="0">
              <a:solidFill>
                <a:schemeClr val="bg1"/>
              </a:solidFill>
            </a:endParaRPr>
          </a:p>
          <a:p>
            <a:r>
              <a:rPr lang="en-US" altLang="zh-CN" sz="2000" b="1" dirty="0">
                <a:solidFill>
                  <a:schemeClr val="bg1"/>
                </a:solidFill>
              </a:rPr>
              <a:t>•My plate was already full.</a:t>
            </a:r>
            <a:endParaRPr lang="en-US" altLang="zh-CN" sz="2000" b="1" dirty="0">
              <a:solidFill>
                <a:schemeClr val="bg1"/>
              </a:solidFill>
            </a:endParaRPr>
          </a:p>
          <a:p>
            <a:r>
              <a:rPr lang="en-US" altLang="zh-CN" sz="2000" b="1" dirty="0">
                <a:solidFill>
                  <a:schemeClr val="bg1"/>
                </a:solidFill>
              </a:rPr>
              <a:t>  </a:t>
            </a:r>
            <a:r>
              <a:rPr lang="zh-CN" altLang="en-US" sz="2000" b="1" dirty="0">
                <a:solidFill>
                  <a:schemeClr val="bg1"/>
                </a:solidFill>
              </a:rPr>
              <a:t>我的盘子已经满了。</a:t>
            </a:r>
            <a:endParaRPr lang="zh-CN" altLang="en-US" sz="2000" b="1" dirty="0">
              <a:solidFill>
                <a:schemeClr val="bg1"/>
              </a:solidFill>
            </a:endParaRPr>
          </a:p>
          <a:p>
            <a:endParaRPr lang="zh-CN" altLang="en-US" sz="2000" b="1" dirty="0">
              <a:solidFill>
                <a:schemeClr val="bg1"/>
              </a:solidFill>
            </a:endParaRPr>
          </a:p>
        </p:txBody>
      </p:sp>
      <p:sp>
        <p:nvSpPr>
          <p:cNvPr id="4" name="文本框 3"/>
          <p:cNvSpPr txBox="1"/>
          <p:nvPr/>
        </p:nvSpPr>
        <p:spPr>
          <a:xfrm>
            <a:off x="587141" y="3793995"/>
            <a:ext cx="8133346" cy="2614930"/>
          </a:xfrm>
          <a:prstGeom prst="rect">
            <a:avLst/>
          </a:prstGeom>
          <a:noFill/>
        </p:spPr>
        <p:txBody>
          <a:bodyPr wrap="square" rtlCol="0">
            <a:spAutoFit/>
          </a:bodyPr>
          <a:lstStyle/>
          <a:p>
            <a:r>
              <a:rPr lang="en-US" altLang="zh-CN" sz="2400" b="1" dirty="0">
                <a:solidFill>
                  <a:schemeClr val="bg1"/>
                </a:solidFill>
                <a:effectLst>
                  <a:outerShdw blurRad="38100" dist="19050" dir="2700000" algn="tl" rotWithShape="0">
                    <a:schemeClr val="dk1">
                      <a:alpha val="40000"/>
                    </a:schemeClr>
                  </a:outerShdw>
                </a:effectLst>
              </a:rPr>
              <a:t>2</a:t>
            </a:r>
            <a:r>
              <a:rPr lang="en-US" altLang="zh-CN" sz="2400" b="1" dirty="0">
                <a:solidFill>
                  <a:schemeClr val="bg1"/>
                </a:solidFill>
              </a:rPr>
              <a:t>. </a:t>
            </a:r>
            <a:r>
              <a:rPr lang="en-US" altLang="zh-CN" sz="2000" b="1" dirty="0">
                <a:solidFill>
                  <a:schemeClr val="bg1"/>
                </a:solidFill>
              </a:rPr>
              <a:t>containing a lot of things or people or a lot of something</a:t>
            </a:r>
            <a:endParaRPr lang="en-US" altLang="zh-CN" sz="2000" b="1" dirty="0">
              <a:solidFill>
                <a:schemeClr val="bg1"/>
              </a:solidFill>
            </a:endParaRPr>
          </a:p>
          <a:p>
            <a:r>
              <a:rPr lang="zh-CN" altLang="en-US" sz="2000" b="1" dirty="0">
                <a:solidFill>
                  <a:schemeClr val="bg1"/>
                </a:solidFill>
              </a:rPr>
              <a:t>充满</a:t>
            </a:r>
            <a:r>
              <a:rPr lang="en-US" altLang="zh-CN" sz="2000" b="1" dirty="0">
                <a:solidFill>
                  <a:schemeClr val="bg1"/>
                </a:solidFill>
              </a:rPr>
              <a:t>…</a:t>
            </a:r>
            <a:r>
              <a:rPr lang="zh-CN" altLang="en-US" sz="2000" b="1" dirty="0">
                <a:solidFill>
                  <a:schemeClr val="bg1"/>
                </a:solidFill>
              </a:rPr>
              <a:t>的；有很多</a:t>
            </a:r>
            <a:r>
              <a:rPr lang="en-US" altLang="zh-CN" sz="2000" b="1" dirty="0">
                <a:solidFill>
                  <a:schemeClr val="bg1"/>
                </a:solidFill>
              </a:rPr>
              <a:t>…</a:t>
            </a:r>
            <a:r>
              <a:rPr lang="zh-CN" altLang="en-US" sz="2000" b="1" dirty="0">
                <a:solidFill>
                  <a:schemeClr val="bg1"/>
                </a:solidFill>
              </a:rPr>
              <a:t>的</a:t>
            </a:r>
            <a:endParaRPr lang="en-US" altLang="zh-CN" sz="2000" b="1" dirty="0">
              <a:solidFill>
                <a:schemeClr val="bg1"/>
              </a:solidFill>
            </a:endParaRPr>
          </a:p>
          <a:p>
            <a:endParaRPr lang="en-US" altLang="zh-CN" sz="2000" b="1" dirty="0">
              <a:solidFill>
                <a:schemeClr val="bg1"/>
              </a:solidFill>
            </a:endParaRPr>
          </a:p>
          <a:p>
            <a:r>
              <a:rPr lang="en-US" altLang="zh-CN" sz="2000" b="1" dirty="0">
                <a:solidFill>
                  <a:schemeClr val="bg1"/>
                </a:solidFill>
              </a:rPr>
              <a:t>•His essay was full of spelling errors.</a:t>
            </a:r>
            <a:endParaRPr lang="en-US" altLang="zh-CN" sz="2000" b="1" dirty="0">
              <a:solidFill>
                <a:schemeClr val="bg1"/>
              </a:solidFill>
            </a:endParaRPr>
          </a:p>
          <a:p>
            <a:r>
              <a:rPr lang="en-US" altLang="zh-CN" sz="2000" b="1" dirty="0">
                <a:solidFill>
                  <a:schemeClr val="bg1"/>
                </a:solidFill>
              </a:rPr>
              <a:t>  </a:t>
            </a:r>
            <a:r>
              <a:rPr lang="zh-CN" altLang="en-US" sz="2000" b="1" dirty="0">
                <a:solidFill>
                  <a:schemeClr val="bg1"/>
                </a:solidFill>
              </a:rPr>
              <a:t>他的论文里满是拼写错误。</a:t>
            </a:r>
            <a:endParaRPr lang="en-US" altLang="zh-CN" sz="2000" b="1" dirty="0">
              <a:solidFill>
                <a:schemeClr val="bg1"/>
              </a:solidFill>
            </a:endParaRPr>
          </a:p>
          <a:p>
            <a:endParaRPr lang="en-US" altLang="zh-CN" sz="2000" b="1" dirty="0">
              <a:solidFill>
                <a:schemeClr val="bg1"/>
              </a:solidFill>
            </a:endParaRPr>
          </a:p>
          <a:p>
            <a:r>
              <a:rPr lang="en-US" altLang="zh-CN" sz="2000" b="1" dirty="0">
                <a:solidFill>
                  <a:schemeClr val="bg1"/>
                </a:solidFill>
              </a:rPr>
              <a:t>• be full of yourself  </a:t>
            </a:r>
            <a:endParaRPr lang="en-US" altLang="zh-CN" sz="2000" b="1" dirty="0">
              <a:solidFill>
                <a:schemeClr val="bg1"/>
              </a:solidFill>
            </a:endParaRPr>
          </a:p>
          <a:p>
            <a:r>
              <a:rPr lang="zh-CN" altLang="en-US" sz="2000" b="1" dirty="0">
                <a:solidFill>
                  <a:schemeClr val="bg1"/>
                </a:solidFill>
              </a:rPr>
              <a:t>  自以为是</a:t>
            </a:r>
            <a:endParaRPr lang="zh-CN" altLang="en-US"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EB2AB"/>
        </a:solidFill>
        <a:effectLst/>
      </p:bgPr>
    </p:bg>
    <p:spTree>
      <p:nvGrpSpPr>
        <p:cNvPr id="1" name=""/>
        <p:cNvGrpSpPr/>
        <p:nvPr/>
      </p:nvGrpSpPr>
      <p:grpSpPr>
        <a:xfrm>
          <a:off x="0" y="0"/>
          <a:ext cx="0" cy="0"/>
          <a:chOff x="0" y="0"/>
          <a:chExt cx="0" cy="0"/>
        </a:xfrm>
      </p:grpSpPr>
      <p:sp>
        <p:nvSpPr>
          <p:cNvPr id="3" name="文本框 2"/>
          <p:cNvSpPr txBox="1"/>
          <p:nvPr/>
        </p:nvSpPr>
        <p:spPr>
          <a:xfrm>
            <a:off x="529590" y="356235"/>
            <a:ext cx="2103755" cy="1106805"/>
          </a:xfrm>
          <a:prstGeom prst="rect">
            <a:avLst/>
          </a:prstGeom>
          <a:noFill/>
        </p:spPr>
        <p:txBody>
          <a:bodyPr wrap="square" rtlCol="0">
            <a:spAutoFit/>
          </a:bodyPr>
          <a:lstStyle/>
          <a:p>
            <a:pPr lvl="0"/>
            <a:r>
              <a:rPr lang="en-US" altLang="zh-CN" sz="6600" dirty="0">
                <a:solidFill>
                  <a:schemeClr val="bg1"/>
                </a:solidFill>
              </a:rPr>
              <a:t>Full</a:t>
            </a:r>
            <a:endParaRPr lang="en-US" altLang="zh-CN" sz="6600" dirty="0">
              <a:solidFill>
                <a:schemeClr val="bg1"/>
              </a:solidFill>
            </a:endParaRPr>
          </a:p>
        </p:txBody>
      </p:sp>
      <p:sp>
        <p:nvSpPr>
          <p:cNvPr id="5" name="文本框 4"/>
          <p:cNvSpPr txBox="1"/>
          <p:nvPr/>
        </p:nvSpPr>
        <p:spPr>
          <a:xfrm>
            <a:off x="448109" y="1387743"/>
            <a:ext cx="7979343" cy="2553335"/>
          </a:xfrm>
          <a:prstGeom prst="rect">
            <a:avLst/>
          </a:prstGeom>
          <a:noFill/>
        </p:spPr>
        <p:txBody>
          <a:bodyPr wrap="square" rtlCol="0">
            <a:spAutoFit/>
          </a:bodyPr>
          <a:lstStyle/>
          <a:p>
            <a:r>
              <a:rPr lang="en-US" altLang="zh-CN" sz="2800" dirty="0">
                <a:solidFill>
                  <a:schemeClr val="bg1"/>
                </a:solidFill>
              </a:rPr>
              <a:t>Extended meaning:</a:t>
            </a:r>
            <a:endParaRPr lang="en-US" altLang="zh-CN" sz="2800" dirty="0">
              <a:solidFill>
                <a:schemeClr val="bg1"/>
              </a:solidFill>
            </a:endParaRPr>
          </a:p>
          <a:p>
            <a:r>
              <a:rPr lang="en-US" altLang="zh-CN" sz="2800" dirty="0">
                <a:solidFill>
                  <a:schemeClr val="bg1"/>
                </a:solidFill>
              </a:rPr>
              <a:t>1.</a:t>
            </a:r>
            <a:r>
              <a:rPr lang="en-US" altLang="zh-CN" sz="2400">
                <a:solidFill>
                  <a:schemeClr val="bg1"/>
                </a:solidFill>
              </a:rPr>
              <a:t> complete, whole, or containing a lot of detail</a:t>
            </a:r>
            <a:endParaRPr lang="en-US" altLang="zh-CN" sz="2400">
              <a:solidFill>
                <a:schemeClr val="bg1"/>
              </a:solidFill>
            </a:endParaRPr>
          </a:p>
          <a:p>
            <a:r>
              <a:rPr lang="zh-CN" altLang="en-US" sz="2400" dirty="0">
                <a:solidFill>
                  <a:schemeClr val="bg1"/>
                </a:solidFill>
              </a:rPr>
              <a:t>完整的；全部的；整个的</a:t>
            </a:r>
            <a:endParaRPr lang="zh-CN" altLang="en-US" sz="2400" dirty="0">
              <a:solidFill>
                <a:schemeClr val="bg1"/>
              </a:solidFill>
            </a:endParaRPr>
          </a:p>
          <a:p>
            <a:endParaRPr lang="en-US" altLang="zh-CN" sz="2800" dirty="0">
              <a:solidFill>
                <a:schemeClr val="bg1"/>
              </a:solidFill>
            </a:endParaRPr>
          </a:p>
          <a:p>
            <a:r>
              <a:rPr lang="en-US" altLang="zh-CN" sz="2800" dirty="0">
                <a:solidFill>
                  <a:schemeClr val="bg1"/>
                </a:solidFill>
              </a:rPr>
              <a:t>•</a:t>
            </a:r>
            <a:r>
              <a:rPr lang="en-US" altLang="zh-CN" sz="2400" i="1">
                <a:solidFill>
                  <a:schemeClr val="bg1"/>
                </a:solidFill>
              </a:rPr>
              <a:t>Please give your full name and address.</a:t>
            </a:r>
            <a:endParaRPr lang="en-US" altLang="zh-CN" sz="2400" i="1">
              <a:solidFill>
                <a:schemeClr val="bg1"/>
              </a:solidFill>
            </a:endParaRPr>
          </a:p>
          <a:p>
            <a:r>
              <a:rPr lang="en-US" altLang="zh-CN" sz="2400" i="1" dirty="0">
                <a:solidFill>
                  <a:schemeClr val="bg1"/>
                </a:solidFill>
              </a:rPr>
              <a:t>  </a:t>
            </a:r>
            <a:r>
              <a:rPr lang="zh-CN" altLang="en-US" sz="2400" dirty="0">
                <a:solidFill>
                  <a:schemeClr val="bg1"/>
                </a:solidFill>
              </a:rPr>
              <a:t>请提供你的全名和地址。</a:t>
            </a:r>
            <a:endParaRPr lang="zh-CN" altLang="en-US" sz="2400" dirty="0">
              <a:solidFill>
                <a:schemeClr val="bg1"/>
              </a:solidFill>
            </a:endParaRPr>
          </a:p>
        </p:txBody>
      </p:sp>
      <p:sp>
        <p:nvSpPr>
          <p:cNvPr id="6" name="文本框 5"/>
          <p:cNvSpPr txBox="1"/>
          <p:nvPr/>
        </p:nvSpPr>
        <p:spPr>
          <a:xfrm>
            <a:off x="529389" y="3941011"/>
            <a:ext cx="8075596" cy="2738120"/>
          </a:xfrm>
          <a:prstGeom prst="rect">
            <a:avLst/>
          </a:prstGeom>
          <a:noFill/>
        </p:spPr>
        <p:txBody>
          <a:bodyPr wrap="square" rtlCol="0">
            <a:spAutoFit/>
          </a:bodyPr>
          <a:lstStyle/>
          <a:p>
            <a:r>
              <a:rPr lang="en-US" altLang="zh-CN" sz="2800">
                <a:solidFill>
                  <a:schemeClr val="bg1"/>
                </a:solidFill>
              </a:rPr>
              <a:t>2. </a:t>
            </a:r>
            <a:r>
              <a:rPr lang="en-US" altLang="zh-CN" sz="2400" b="1">
                <a:solidFill>
                  <a:schemeClr val="bg1"/>
                </a:solidFill>
              </a:rPr>
              <a:t>the </a:t>
            </a:r>
            <a:r>
              <a:rPr lang="en-US" altLang="zh-CN" sz="2400">
                <a:solidFill>
                  <a:schemeClr val="bg1"/>
                </a:solidFill>
              </a:rPr>
              <a:t>greatest possible</a:t>
            </a:r>
            <a:endParaRPr lang="en-US" altLang="zh-CN" sz="2400">
              <a:solidFill>
                <a:schemeClr val="bg1"/>
              </a:solidFill>
            </a:endParaRPr>
          </a:p>
          <a:p>
            <a:r>
              <a:rPr lang="zh-CN" altLang="en-US" sz="2400">
                <a:solidFill>
                  <a:schemeClr val="bg1"/>
                </a:solidFill>
              </a:rPr>
              <a:t>最大的；最大量的；最高级的</a:t>
            </a:r>
            <a:endParaRPr lang="en-US" altLang="zh-CN" sz="2400">
              <a:solidFill>
                <a:schemeClr val="bg1"/>
              </a:solidFill>
            </a:endParaRPr>
          </a:p>
          <a:p>
            <a:endParaRPr lang="en-US" altLang="zh-CN" sz="2400" i="1">
              <a:solidFill>
                <a:schemeClr val="bg1"/>
              </a:solidFill>
            </a:endParaRPr>
          </a:p>
          <a:p>
            <a:r>
              <a:rPr lang="en-US" altLang="zh-CN" sz="2400" i="1">
                <a:solidFill>
                  <a:schemeClr val="bg1"/>
                </a:solidFill>
              </a:rPr>
              <a:t>•James is very bright, but he doesn't make full use of his abilities.</a:t>
            </a:r>
            <a:endParaRPr lang="en-US" altLang="zh-CN" sz="2400" i="1">
              <a:solidFill>
                <a:schemeClr val="bg1"/>
              </a:solidFill>
            </a:endParaRPr>
          </a:p>
          <a:p>
            <a:r>
              <a:rPr lang="en-US" altLang="zh-CN" sz="2400" i="1">
                <a:solidFill>
                  <a:schemeClr val="bg1"/>
                </a:solidFill>
              </a:rPr>
              <a:t>  </a:t>
            </a:r>
            <a:r>
              <a:rPr lang="zh-CN" altLang="en-US" sz="2400">
                <a:solidFill>
                  <a:schemeClr val="bg1"/>
                </a:solidFill>
              </a:rPr>
              <a:t>詹姆斯非常聪明，但他并没有充分发挥自己的才能。</a:t>
            </a:r>
            <a:endParaRPr lang="zh-CN" altLang="en-US" sz="2400">
              <a:solidFill>
                <a:schemeClr val="bg1"/>
              </a:solidFill>
            </a:endParaRPr>
          </a:p>
          <a:p>
            <a:endParaRPr lang="zh-CN" altLang="en-US" sz="2400" dirty="0">
              <a:solidFill>
                <a:schemeClr val="bg1"/>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03390" y="791845"/>
            <a:ext cx="4782185" cy="3586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ppt_x</p:attrName>
                                        </p:attrNameLst>
                                      </p:cBhvr>
                                      <p:tavLst>
                                        <p:tav tm="0">
                                          <p:val>
                                            <p:strVal val="#ppt_x-.2"/>
                                          </p:val>
                                        </p:tav>
                                        <p:tav tm="100000">
                                          <p:val>
                                            <p:strVal val="#ppt_x"/>
                                          </p:val>
                                        </p:tav>
                                      </p:tavLst>
                                    </p:anim>
                                    <p:anim calcmode="lin" valueType="num">
                                      <p:cBhvr>
                                        <p:cTn id="1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
                                        </p:tgtEl>
                                      </p:cBhvr>
                                    </p:animEffect>
                                  </p:childTnLst>
                                </p:cTn>
                              </p:par>
                              <p:par>
                                <p:cTn id="20" presetID="2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ppt_x</p:attrName>
                                        </p:attrNameLst>
                                      </p:cBhvr>
                                      <p:tavLst>
                                        <p:tav tm="0">
                                          <p:val>
                                            <p:strVal val="#ppt_x-.2"/>
                                          </p:val>
                                        </p:tav>
                                        <p:tav tm="100000">
                                          <p:val>
                                            <p:strVal val="#ppt_x"/>
                                          </p:val>
                                        </p:tav>
                                      </p:tavLst>
                                    </p:anim>
                                    <p:anim calcmode="lin" valueType="num">
                                      <p:cBhvr>
                                        <p:cTn id="2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6235" y="434975"/>
            <a:ext cx="3183255" cy="1537970"/>
          </a:xfrm>
          <a:prstGeom prst="rect">
            <a:avLst/>
          </a:prstGeom>
          <a:noFill/>
        </p:spPr>
        <p:txBody>
          <a:bodyPr wrap="square" rtlCol="0">
            <a:spAutoFit/>
          </a:bodyPr>
          <a:lstStyle/>
          <a:p>
            <a:r>
              <a:rPr lang="en-US" altLang="zh-CN" sz="5400" b="1" dirty="0">
                <a:solidFill>
                  <a:schemeClr val="tx1">
                    <a:lumMod val="85000"/>
                    <a:lumOff val="15000"/>
                  </a:schemeClr>
                </a:solidFill>
              </a:rPr>
              <a:t>Replete</a:t>
            </a:r>
            <a:r>
              <a:rPr lang="en-US" altLang="zh-CN" sz="4000" dirty="0">
                <a:solidFill>
                  <a:schemeClr val="tx1">
                    <a:lumMod val="85000"/>
                    <a:lumOff val="15000"/>
                  </a:schemeClr>
                </a:solidFill>
              </a:rPr>
              <a:t> </a:t>
            </a:r>
            <a:endParaRPr lang="en-US" altLang="zh-CN" sz="4000" dirty="0">
              <a:solidFill>
                <a:schemeClr val="tx1">
                  <a:lumMod val="85000"/>
                  <a:lumOff val="15000"/>
                </a:schemeClr>
              </a:solidFill>
            </a:endParaRPr>
          </a:p>
          <a:p>
            <a:endParaRPr lang="en-US" altLang="zh-CN" sz="4000" dirty="0">
              <a:solidFill>
                <a:schemeClr val="tx1">
                  <a:lumMod val="85000"/>
                  <a:lumOff val="15000"/>
                </a:schemeClr>
              </a:solidFill>
            </a:endParaRPr>
          </a:p>
        </p:txBody>
      </p:sp>
      <p:sp>
        <p:nvSpPr>
          <p:cNvPr id="3" name="文本框 2"/>
          <p:cNvSpPr txBox="1"/>
          <p:nvPr/>
        </p:nvSpPr>
        <p:spPr>
          <a:xfrm>
            <a:off x="356135" y="1862352"/>
            <a:ext cx="7267074" cy="1076325"/>
          </a:xfrm>
          <a:prstGeom prst="rect">
            <a:avLst/>
          </a:prstGeom>
          <a:noFill/>
        </p:spPr>
        <p:txBody>
          <a:bodyPr wrap="square" rtlCol="0">
            <a:spAutoFit/>
          </a:bodyPr>
          <a:lstStyle/>
          <a:p>
            <a:r>
              <a:rPr lang="en-US" altLang="zh-CN" sz="3200" dirty="0"/>
              <a:t>from Old French </a:t>
            </a:r>
            <a:r>
              <a:rPr lang="en-US" altLang="zh-CN" sz="3200" i="1" dirty="0" err="1"/>
              <a:t>replet</a:t>
            </a:r>
            <a:r>
              <a:rPr lang="en-US" altLang="zh-CN" sz="3200" dirty="0"/>
              <a:t> (filled up), from Latin </a:t>
            </a:r>
            <a:r>
              <a:rPr lang="en-US" altLang="zh-CN" sz="3200" i="1" dirty="0" err="1"/>
              <a:t>repletus</a:t>
            </a:r>
            <a:r>
              <a:rPr lang="en-US" altLang="zh-CN" sz="3200" dirty="0"/>
              <a:t> (filled, full)</a:t>
            </a:r>
            <a:endParaRPr lang="zh-CN" altLang="en-US" sz="2000" dirty="0"/>
          </a:p>
        </p:txBody>
      </p:sp>
      <p:sp>
        <p:nvSpPr>
          <p:cNvPr id="4" name="文本框 3"/>
          <p:cNvSpPr txBox="1"/>
          <p:nvPr/>
        </p:nvSpPr>
        <p:spPr>
          <a:xfrm>
            <a:off x="448845" y="3743659"/>
            <a:ext cx="6468177" cy="1198880"/>
          </a:xfrm>
          <a:prstGeom prst="rect">
            <a:avLst/>
          </a:prstGeom>
          <a:noFill/>
        </p:spPr>
        <p:txBody>
          <a:bodyPr wrap="square" rtlCol="0">
            <a:spAutoFit/>
          </a:bodyPr>
          <a:lstStyle/>
          <a:p>
            <a:r>
              <a:rPr lang="zh-CN" altLang="en-US" sz="3600" dirty="0"/>
              <a:t>源于旧法语</a:t>
            </a:r>
            <a:r>
              <a:rPr lang="en-US" altLang="zh-CN" sz="3600" dirty="0" err="1"/>
              <a:t>replet</a:t>
            </a:r>
            <a:r>
              <a:rPr lang="zh-CN" altLang="en-US" sz="3600" dirty="0"/>
              <a:t>（</a:t>
            </a:r>
            <a:r>
              <a:rPr lang="en-US" altLang="zh-CN" sz="3600" dirty="0"/>
              <a:t>filled</a:t>
            </a:r>
            <a:r>
              <a:rPr lang="zh-CN" altLang="en-US" sz="3600" dirty="0"/>
              <a:t>），源于拉丁语</a:t>
            </a:r>
            <a:r>
              <a:rPr lang="en-US" altLang="zh-CN" sz="3600" dirty="0" err="1"/>
              <a:t>repletus</a:t>
            </a:r>
            <a:r>
              <a:rPr lang="zh-CN" altLang="en-US" sz="3600" dirty="0"/>
              <a:t>（</a:t>
            </a:r>
            <a:r>
              <a:rPr lang="en-US" altLang="zh-CN" sz="3600" dirty="0"/>
              <a:t>filled</a:t>
            </a:r>
            <a:r>
              <a:rPr lang="zh-CN" altLang="en-US" sz="3600" dirty="0"/>
              <a:t>，</a:t>
            </a:r>
            <a:r>
              <a:rPr lang="en-US" altLang="zh-CN" sz="3600" dirty="0"/>
              <a:t>full</a:t>
            </a:r>
            <a:r>
              <a:rPr lang="zh-CN" altLang="en-US" sz="3600" dirty="0"/>
              <a:t>）</a:t>
            </a:r>
            <a:endParaRPr lang="zh-CN" altLang="en-US" sz="36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
            <a:off x="7675445" y="1145880"/>
            <a:ext cx="3768558" cy="2509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5"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0.70"/>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48640" y="365760"/>
            <a:ext cx="2957195" cy="922020"/>
          </a:xfrm>
          <a:prstGeom prst="rect">
            <a:avLst/>
          </a:prstGeom>
          <a:noFill/>
        </p:spPr>
        <p:txBody>
          <a:bodyPr wrap="square" rtlCol="0">
            <a:spAutoFit/>
          </a:bodyPr>
          <a:lstStyle/>
          <a:p>
            <a:r>
              <a:rPr lang="en-US" altLang="zh-CN" sz="5400" dirty="0"/>
              <a:t>Replete</a:t>
            </a:r>
            <a:endParaRPr lang="en-US" altLang="zh-CN" sz="5400" dirty="0"/>
          </a:p>
        </p:txBody>
      </p:sp>
      <p:sp>
        <p:nvSpPr>
          <p:cNvPr id="3" name="文本框 2"/>
          <p:cNvSpPr txBox="1"/>
          <p:nvPr/>
        </p:nvSpPr>
        <p:spPr>
          <a:xfrm>
            <a:off x="548406" y="1316422"/>
            <a:ext cx="6217920" cy="2491740"/>
          </a:xfrm>
          <a:prstGeom prst="rect">
            <a:avLst/>
          </a:prstGeom>
          <a:noFill/>
        </p:spPr>
        <p:txBody>
          <a:bodyPr wrap="square" rtlCol="0">
            <a:spAutoFit/>
          </a:bodyPr>
          <a:lstStyle/>
          <a:p>
            <a:r>
              <a:rPr lang="en-US" altLang="zh-CN" sz="3600" b="1">
                <a:solidFill>
                  <a:schemeClr val="tx1"/>
                </a:solidFill>
                <a:effectLst>
                  <a:outerShdw blurRad="38100" dist="19050" dir="2700000" algn="tl" rotWithShape="0">
                    <a:schemeClr val="dk1">
                      <a:alpha val="40000"/>
                    </a:schemeClr>
                  </a:outerShdw>
                </a:effectLst>
              </a:rPr>
              <a:t>Original meaning: </a:t>
            </a:r>
            <a:endParaRPr lang="en-US" altLang="zh-CN" sz="3600" b="1">
              <a:solidFill>
                <a:schemeClr val="tx1"/>
              </a:solidFill>
              <a:effectLst>
                <a:outerShdw blurRad="38100" dist="19050" dir="2700000" algn="tl" rotWithShape="0">
                  <a:schemeClr val="dk1">
                    <a:alpha val="40000"/>
                  </a:schemeClr>
                </a:outerShdw>
              </a:effectLst>
            </a:endParaRPr>
          </a:p>
          <a:p>
            <a:endParaRPr lang="en-US" altLang="zh-CN" sz="2000">
              <a:solidFill>
                <a:schemeClr val="tx1"/>
              </a:solidFill>
              <a:effectLst>
                <a:outerShdw blurRad="38100" dist="19050" dir="2700000" algn="tl" rotWithShape="0">
                  <a:schemeClr val="dk1">
                    <a:alpha val="40000"/>
                  </a:schemeClr>
                </a:outerShdw>
              </a:effectLst>
            </a:endParaRPr>
          </a:p>
          <a:p>
            <a:r>
              <a:rPr lang="en-US" altLang="zh-CN" sz="2000">
                <a:solidFill>
                  <a:schemeClr val="tx1"/>
                </a:solidFill>
                <a:effectLst>
                  <a:outerShdw blurRad="38100" dist="19050" dir="2700000" algn="tl" rotWithShape="0">
                    <a:schemeClr val="dk1">
                      <a:alpha val="40000"/>
                    </a:schemeClr>
                  </a:outerShdw>
                </a:effectLst>
              </a:rPr>
              <a:t>1. full, especially with food.</a:t>
            </a:r>
            <a:endParaRPr lang="en-US" altLang="zh-CN"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充满的，装满的；（尤指）饱食的</a:t>
            </a:r>
            <a:endParaRPr lang="en-US" altLang="zh-CN" sz="2000">
              <a:solidFill>
                <a:schemeClr val="tx1"/>
              </a:solidFill>
              <a:effectLst>
                <a:outerShdw blurRad="38100" dist="19050" dir="2700000" algn="tl" rotWithShape="0">
                  <a:schemeClr val="dk1">
                    <a:alpha val="40000"/>
                  </a:schemeClr>
                </a:outerShdw>
              </a:effectLst>
            </a:endParaRPr>
          </a:p>
          <a:p>
            <a:endParaRPr lang="en-US" altLang="zh-CN" sz="2000">
              <a:solidFill>
                <a:schemeClr val="tx1"/>
              </a:solidFill>
              <a:effectLst>
                <a:outerShdw blurRad="38100" dist="19050" dir="2700000" algn="tl" rotWithShape="0">
                  <a:schemeClr val="dk1">
                    <a:alpha val="40000"/>
                  </a:schemeClr>
                </a:outerShdw>
              </a:effectLst>
            </a:endParaRPr>
          </a:p>
          <a:p>
            <a:r>
              <a:rPr lang="en-US" altLang="zh-CN" sz="2000">
                <a:solidFill>
                  <a:schemeClr val="tx1"/>
                </a:solidFill>
                <a:effectLst>
                  <a:outerShdw blurRad="38100" dist="19050" dir="2700000" algn="tl" rotWithShape="0">
                    <a:schemeClr val="dk1">
                      <a:alpha val="40000"/>
                    </a:schemeClr>
                  </a:outerShdw>
                </a:effectLst>
              </a:rPr>
              <a:t>•After two helpings of dessert, Sergio was at last replete.</a:t>
            </a:r>
            <a:endParaRPr lang="en-US" altLang="zh-CN"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  吃了两份甜点，塞尔吉奥终于饱了。</a:t>
            </a:r>
            <a:endParaRPr lang="zh-CN" altLang="en-US" sz="20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548640" y="4125595"/>
            <a:ext cx="7719060" cy="2061210"/>
          </a:xfrm>
          <a:prstGeom prst="rect">
            <a:avLst/>
          </a:prstGeom>
          <a:noFill/>
        </p:spPr>
        <p:txBody>
          <a:bodyPr wrap="square" rtlCol="0">
            <a:spAutoFit/>
          </a:bodyPr>
          <a:lstStyle/>
          <a:p>
            <a:r>
              <a:rPr lang="en-US" altLang="zh-CN" sz="3200" b="1" dirty="0"/>
              <a:t>Extended meaning:</a:t>
            </a:r>
            <a:endParaRPr lang="en-US" altLang="zh-CN" sz="3200" b="1" dirty="0"/>
          </a:p>
          <a:p>
            <a:r>
              <a:rPr lang="en-US" altLang="zh-CN" sz="2400" b="1" dirty="0"/>
              <a:t>1 . well </a:t>
            </a:r>
            <a:r>
              <a:rPr lang="en-US" altLang="zh-CN" sz="2400" b="1"/>
              <a:t>supplied</a:t>
            </a:r>
            <a:endParaRPr lang="en-US" altLang="zh-CN" sz="2400" b="1" dirty="0"/>
          </a:p>
          <a:p>
            <a:r>
              <a:rPr lang="zh-CN" altLang="en-US" sz="2400" dirty="0"/>
              <a:t>供应充分的；完备的</a:t>
            </a:r>
            <a:endParaRPr lang="zh-CN" altLang="en-US" sz="2400" dirty="0"/>
          </a:p>
          <a:p>
            <a:r>
              <a:rPr lang="en-US" altLang="zh-CN" sz="2400" i="1" dirty="0"/>
              <a:t>This </a:t>
            </a:r>
            <a:r>
              <a:rPr lang="en-US" altLang="zh-CN" sz="2400" i="1"/>
              <a:t>car</a:t>
            </a:r>
            <a:r>
              <a:rPr lang="en-US" altLang="zh-CN" sz="2400" i="1" dirty="0"/>
              <a:t> has an</a:t>
            </a:r>
            <a:r>
              <a:rPr lang="en-US" altLang="zh-CN" sz="2400" i="1"/>
              <a:t> engine</a:t>
            </a:r>
            <a:r>
              <a:rPr lang="en-US" altLang="zh-CN" sz="2400" i="1" dirty="0"/>
              <a:t> replete </a:t>
            </a:r>
            <a:r>
              <a:rPr lang="en-US" altLang="zh-CN" sz="2400" b="1" i="1" dirty="0"/>
              <a:t>with</a:t>
            </a:r>
            <a:r>
              <a:rPr lang="en-US" altLang="zh-CN" sz="2400" i="1" dirty="0"/>
              <a:t> the </a:t>
            </a:r>
            <a:r>
              <a:rPr lang="en-US" altLang="zh-CN" sz="2400" i="1"/>
              <a:t>latest technology</a:t>
            </a:r>
            <a:r>
              <a:rPr lang="en-US" altLang="zh-CN" sz="2400" i="1" dirty="0"/>
              <a:t>.</a:t>
            </a:r>
            <a:endParaRPr lang="en-US" altLang="zh-CN" sz="2400" i="1" dirty="0"/>
          </a:p>
          <a:p>
            <a:r>
              <a:rPr lang="en-US" altLang="zh-CN" sz="2400" i="1" dirty="0"/>
              <a:t>  </a:t>
            </a:r>
            <a:r>
              <a:rPr lang="zh-CN" altLang="en-US" sz="2400" dirty="0"/>
              <a:t>这辆车的发动机    应用了最新技术。</a:t>
            </a:r>
            <a:endParaRPr lang="zh-CN" altLang="en-US" sz="24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44410" y="1138555"/>
            <a:ext cx="4273550" cy="28467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par>
                                <p:cTn id="20" presetID="55"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1249998" y="766127"/>
            <a:ext cx="1853565" cy="632460"/>
          </a:xfrm>
          <a:prstGeom prst="rect">
            <a:avLst/>
          </a:prstGeom>
          <a:noFill/>
        </p:spPr>
        <p:txBody>
          <a:bodyPr wrap="square" lIns="0" tIns="0" rIns="0" bIns="0" rtlCol="0" anchor="ctr" anchorCtr="0">
            <a:norm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rPr>
              <a:t>1</a:t>
            </a:r>
            <a:endPar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endParaRPr>
          </a:p>
        </p:txBody>
      </p:sp>
      <p:cxnSp>
        <p:nvCxnSpPr>
          <p:cNvPr id="42" name="直接连接符 41"/>
          <p:cNvCxnSpPr/>
          <p:nvPr>
            <p:custDataLst>
              <p:tags r:id="rId2"/>
            </p:custDataLst>
          </p:nvPr>
        </p:nvCxnSpPr>
        <p:spPr>
          <a:xfrm>
            <a:off x="1320165" y="1082357"/>
            <a:ext cx="254000" cy="0"/>
          </a:xfrm>
          <a:prstGeom prst="line">
            <a:avLst/>
          </a:prstGeom>
          <a:noFill/>
          <a:ln w="50800" cap="flat" cmpd="sng" algn="ctr">
            <a:solidFill>
              <a:schemeClr val="accent1"/>
            </a:solidFill>
            <a:prstDash val="solid"/>
            <a:miter lim="800000"/>
          </a:ln>
          <a:effectLst/>
        </p:spPr>
      </p:cxnSp>
      <p:cxnSp>
        <p:nvCxnSpPr>
          <p:cNvPr id="2" name="直接连接符 1"/>
          <p:cNvCxnSpPr/>
          <p:nvPr>
            <p:custDataLst>
              <p:tags r:id="rId3"/>
            </p:custDataLst>
          </p:nvPr>
        </p:nvCxnSpPr>
        <p:spPr>
          <a:xfrm>
            <a:off x="2720975" y="1082357"/>
            <a:ext cx="254000" cy="0"/>
          </a:xfrm>
          <a:prstGeom prst="line">
            <a:avLst/>
          </a:prstGeom>
          <a:noFill/>
          <a:ln w="50800" cap="flat" cmpd="sng" algn="ctr">
            <a:solidFill>
              <a:schemeClr val="accent1"/>
            </a:solidFill>
            <a:prstDash val="solid"/>
            <a:miter lim="800000"/>
          </a:ln>
          <a:effectLst/>
        </p:spPr>
      </p:cxnSp>
      <p:sp>
        <p:nvSpPr>
          <p:cNvPr id="3" name="副标题 2"/>
          <p:cNvSpPr>
            <a:spLocks noGrp="1"/>
          </p:cNvSpPr>
          <p:nvPr>
            <p:ph type="subTitle" idx="13"/>
            <p:custDataLst>
              <p:tags r:id="rId4"/>
            </p:custDataLst>
          </p:nvPr>
        </p:nvSpPr>
        <p:spPr>
          <a:xfrm>
            <a:off x="706120" y="1082040"/>
            <a:ext cx="2941955" cy="1096010"/>
          </a:xfrm>
        </p:spPr>
        <p:txBody>
          <a:bodyPr vert="horz" wrap="square" lIns="0" tIns="0" rIns="0" bIns="0" rtlCol="0" anchor="t" anchorCtr="0">
            <a:noAutofit/>
          </a:bodyPr>
          <a:lstStyle/>
          <a:p>
            <a:pPr marL="0" indent="0" algn="ctr">
              <a:spcAft>
                <a:spcPts val="0"/>
              </a:spcAft>
              <a:buNone/>
            </a:pPr>
            <a:r>
              <a:rPr lang="en-US" altLang="zh-CN" sz="5400">
                <a:solidFill>
                  <a:schemeClr val="accent1"/>
                </a:solidFill>
                <a:effectLst>
                  <a:outerShdw blurRad="38100" dist="25400" dir="5400000" algn="ctr" rotWithShape="0">
                    <a:srgbClr val="6E747A">
                      <a:alpha val="43000"/>
                    </a:srgbClr>
                  </a:outerShdw>
                </a:effectLst>
              </a:rPr>
              <a:t>spur</a:t>
            </a:r>
            <a:endParaRPr lang="en-US" altLang="zh-CN" sz="5400">
              <a:solidFill>
                <a:schemeClr val="accent1"/>
              </a:solidFill>
              <a:effectLst>
                <a:outerShdw blurRad="38100" dist="25400" dir="5400000" algn="ctr" rotWithShape="0">
                  <a:srgbClr val="6E747A">
                    <a:alpha val="43000"/>
                  </a:srgbClr>
                </a:outerShdw>
              </a:effectLst>
            </a:endParaRPr>
          </a:p>
        </p:txBody>
      </p:sp>
      <p:pic>
        <p:nvPicPr>
          <p:cNvPr id="8" name="C9F754DE-2CAD-44b6-B708-469DEB6407EB-1" descr="qt_temp"/>
          <p:cNvPicPr>
            <a:picLocks noChangeAspect="1"/>
          </p:cNvPicPr>
          <p:nvPr/>
        </p:nvPicPr>
        <p:blipFill>
          <a:blip r:embed="rId5"/>
          <a:stretch>
            <a:fillRect/>
          </a:stretch>
        </p:blipFill>
        <p:spPr>
          <a:xfrm>
            <a:off x="3208020" y="472440"/>
            <a:ext cx="5926455" cy="5913755"/>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6" name="文本框 5"/>
          <p:cNvSpPr txBox="1"/>
          <p:nvPr/>
        </p:nvSpPr>
        <p:spPr>
          <a:xfrm>
            <a:off x="295275" y="644525"/>
            <a:ext cx="8352790" cy="5262245"/>
          </a:xfrm>
          <a:prstGeom prst="rect">
            <a:avLst/>
          </a:prstGeom>
          <a:noFill/>
        </p:spPr>
        <p:txBody>
          <a:bodyPr wrap="square" rtlCol="0">
            <a:spAutoFit/>
          </a:bodyPr>
          <a:lstStyle/>
          <a:p>
            <a:r>
              <a:rPr lang="en-US" altLang="zh-CN" dirty="0"/>
              <a:t> </a:t>
            </a:r>
            <a:r>
              <a:rPr lang="en-US" altLang="zh-CN" sz="2800" cap="all" dirty="0">
                <a:hlinkClick r:id="rId2"/>
              </a:rPr>
              <a:t>FULL</a:t>
            </a:r>
            <a:r>
              <a:rPr lang="en-US" altLang="zh-CN" sz="2800" dirty="0"/>
              <a:t> implies the presence or inclusion of everything that is wanted or required by something or that can be held, contained, or attained by it.  </a:t>
            </a:r>
            <a:endParaRPr lang="en-US" altLang="zh-CN" sz="2800" dirty="0"/>
          </a:p>
          <a:p>
            <a:r>
              <a:rPr lang="en-US" altLang="zh-CN" sz="2800" dirty="0"/>
              <a:t>• a </a:t>
            </a:r>
            <a:r>
              <a:rPr lang="en-US" altLang="zh-CN" sz="2800" i="1" dirty="0"/>
              <a:t>full </a:t>
            </a:r>
            <a:r>
              <a:rPr lang="en-US" altLang="zh-CN" sz="2800" dirty="0"/>
              <a:t>schedule </a:t>
            </a:r>
            <a:endParaRPr lang="en-US" altLang="zh-CN" sz="2800" dirty="0"/>
          </a:p>
          <a:p>
            <a:endParaRPr lang="en-US" altLang="zh-CN" sz="2800" dirty="0"/>
          </a:p>
          <a:p>
            <a:r>
              <a:rPr lang="en-US" altLang="zh-CN" sz="2800" dirty="0"/>
              <a:t> </a:t>
            </a:r>
            <a:r>
              <a:rPr lang="en-US" altLang="zh-CN" sz="2800" cap="all" dirty="0">
                <a:hlinkClick r:id="rId3"/>
              </a:rPr>
              <a:t>AMPLE</a:t>
            </a:r>
            <a:r>
              <a:rPr lang="en-US" altLang="zh-CN" sz="2800" dirty="0"/>
              <a:t> implies having a greater size, expanse, or amount than that deemed adequate. </a:t>
            </a:r>
            <a:endParaRPr lang="en-US" altLang="zh-CN" sz="2800" dirty="0"/>
          </a:p>
          <a:p>
            <a:r>
              <a:rPr lang="en-US" altLang="zh-CN" sz="2800" dirty="0"/>
              <a:t>• </a:t>
            </a:r>
            <a:r>
              <a:rPr lang="en-US" altLang="zh-CN" sz="2800" i="1" dirty="0"/>
              <a:t>ample</a:t>
            </a:r>
            <a:r>
              <a:rPr lang="en-US" altLang="zh-CN" sz="2800" dirty="0"/>
              <a:t> closet space</a:t>
            </a:r>
            <a:endParaRPr lang="zh-CN" altLang="en-US" sz="2800" dirty="0"/>
          </a:p>
          <a:p>
            <a:endParaRPr lang="en-US" altLang="zh-CN" sz="2800" dirty="0"/>
          </a:p>
          <a:p>
            <a:r>
              <a:rPr lang="en-US" altLang="zh-CN" sz="2800" cap="all" dirty="0">
                <a:hlinkClick r:id="rId4"/>
              </a:rPr>
              <a:t>REPLETE</a:t>
            </a:r>
            <a:r>
              <a:rPr lang="en-US" altLang="zh-CN" sz="2800" dirty="0"/>
              <a:t> implies being filled to the brim or to satiety.  </a:t>
            </a:r>
            <a:endParaRPr lang="en-US" altLang="zh-CN" sz="2800" dirty="0"/>
          </a:p>
          <a:p>
            <a:r>
              <a:rPr lang="en-US" altLang="zh-CN" sz="2800" dirty="0"/>
              <a:t>• </a:t>
            </a:r>
            <a:r>
              <a:rPr lang="en-US" altLang="zh-CN" sz="2800" i="1" dirty="0"/>
              <a:t>replete</a:t>
            </a:r>
            <a:r>
              <a:rPr lang="en-US" altLang="zh-CN" sz="2800" dirty="0"/>
              <a:t> with delightful details</a:t>
            </a:r>
            <a:endParaRPr lang="en-US" altLang="zh-CN" sz="2800" dirty="0"/>
          </a:p>
          <a:p>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421005" y="1191895"/>
            <a:ext cx="11257280" cy="583565"/>
          </a:xfrm>
          <a:prstGeom prst="rect">
            <a:avLst/>
          </a:prstGeom>
          <a:noFill/>
        </p:spPr>
        <p:txBody>
          <a:bodyPr wrap="square" rtlCol="0">
            <a:spAutoFit/>
          </a:bodyPr>
          <a:lstStyle/>
          <a:p>
            <a:pPr fontAlgn="auto"/>
            <a:r>
              <a:rPr lang="en-US" altLang="zh-CN" sz="2000" i="1" dirty="0"/>
              <a:t>•</a:t>
            </a:r>
            <a:r>
              <a:rPr lang="en-US" altLang="zh-CN" sz="3200" i="1" dirty="0"/>
              <a:t> There's _______ room for another desk in the  reception area.</a:t>
            </a:r>
            <a:endParaRPr lang="en-US" altLang="zh-CN" sz="3200" i="1" dirty="0"/>
          </a:p>
        </p:txBody>
      </p:sp>
      <p:sp>
        <p:nvSpPr>
          <p:cNvPr id="4" name="文本框 3"/>
          <p:cNvSpPr txBox="1"/>
          <p:nvPr/>
        </p:nvSpPr>
        <p:spPr>
          <a:xfrm>
            <a:off x="2101215" y="1122680"/>
            <a:ext cx="1387475" cy="521970"/>
          </a:xfrm>
          <a:prstGeom prst="rect">
            <a:avLst/>
          </a:prstGeom>
          <a:noFill/>
        </p:spPr>
        <p:txBody>
          <a:bodyPr wrap="square" rtlCol="0">
            <a:spAutoFit/>
          </a:bodyPr>
          <a:lstStyle/>
          <a:p>
            <a:r>
              <a:rPr lang="en-US" altLang="zh-CN" sz="2800" dirty="0">
                <a:solidFill>
                  <a:srgbClr val="FF0000"/>
                </a:solidFill>
              </a:rPr>
              <a:t>ample</a:t>
            </a:r>
            <a:endParaRPr lang="en-US" altLang="zh-CN" sz="2800" dirty="0">
              <a:solidFill>
                <a:srgbClr val="FF0000"/>
              </a:solidFill>
            </a:endParaRPr>
          </a:p>
        </p:txBody>
      </p:sp>
      <p:sp>
        <p:nvSpPr>
          <p:cNvPr id="7" name="文本框 6"/>
          <p:cNvSpPr txBox="1"/>
          <p:nvPr/>
        </p:nvSpPr>
        <p:spPr>
          <a:xfrm>
            <a:off x="421005" y="1983740"/>
            <a:ext cx="11748770" cy="645160"/>
          </a:xfrm>
          <a:prstGeom prst="rect">
            <a:avLst/>
          </a:prstGeom>
          <a:noFill/>
        </p:spPr>
        <p:txBody>
          <a:bodyPr wrap="square" rtlCol="0">
            <a:spAutoFit/>
          </a:bodyPr>
          <a:lstStyle/>
          <a:p>
            <a:r>
              <a:rPr lang="en-US" altLang="zh-CN" sz="2000" i="1" dirty="0"/>
              <a:t>•</a:t>
            </a:r>
            <a:r>
              <a:rPr lang="en-US" altLang="zh-CN" i="1" dirty="0"/>
              <a:t> </a:t>
            </a:r>
            <a:r>
              <a:rPr lang="en-US" altLang="zh-CN" sz="3200" i="1" dirty="0"/>
              <a:t>"Will $500 be enough spending money?" "That will be _____</a:t>
            </a:r>
            <a:r>
              <a:rPr lang="en-US" altLang="zh-CN" sz="3600" i="1" dirty="0"/>
              <a:t>___."</a:t>
            </a:r>
            <a:endParaRPr lang="en-US" altLang="zh-CN" sz="3600" i="1" dirty="0"/>
          </a:p>
        </p:txBody>
      </p:sp>
      <p:sp>
        <p:nvSpPr>
          <p:cNvPr id="8" name="文本框 7"/>
          <p:cNvSpPr txBox="1"/>
          <p:nvPr/>
        </p:nvSpPr>
        <p:spPr>
          <a:xfrm>
            <a:off x="9943465" y="1844675"/>
            <a:ext cx="1620520" cy="583565"/>
          </a:xfrm>
          <a:prstGeom prst="rect">
            <a:avLst/>
          </a:prstGeom>
          <a:noFill/>
        </p:spPr>
        <p:txBody>
          <a:bodyPr wrap="square" rtlCol="0">
            <a:spAutoFit/>
          </a:bodyPr>
          <a:lstStyle/>
          <a:p>
            <a:r>
              <a:rPr lang="en-US" altLang="zh-CN" sz="3200" dirty="0">
                <a:solidFill>
                  <a:srgbClr val="FF0000"/>
                </a:solidFill>
              </a:rPr>
              <a:t>ample</a:t>
            </a:r>
            <a:endParaRPr lang="en-US" altLang="zh-CN" sz="3200" dirty="0">
              <a:solidFill>
                <a:srgbClr val="FF0000"/>
              </a:solidFill>
            </a:endParaRPr>
          </a:p>
        </p:txBody>
      </p:sp>
      <p:sp>
        <p:nvSpPr>
          <p:cNvPr id="9" name="文本框 8"/>
          <p:cNvSpPr txBox="1"/>
          <p:nvPr/>
        </p:nvSpPr>
        <p:spPr>
          <a:xfrm>
            <a:off x="421105" y="2959669"/>
            <a:ext cx="8653111" cy="583565"/>
          </a:xfrm>
          <a:prstGeom prst="rect">
            <a:avLst/>
          </a:prstGeom>
          <a:noFill/>
        </p:spPr>
        <p:txBody>
          <a:bodyPr wrap="square" rtlCol="0">
            <a:spAutoFit/>
          </a:bodyPr>
          <a:lstStyle/>
          <a:p>
            <a:r>
              <a:rPr lang="en-US" altLang="zh-CN" sz="1600" dirty="0"/>
              <a:t>• </a:t>
            </a:r>
            <a:r>
              <a:rPr lang="en-US" altLang="zh-CN" sz="3200" i="1" dirty="0"/>
              <a:t>The shelves were _______ </a:t>
            </a:r>
            <a:r>
              <a:rPr lang="en-US" altLang="zh-CN" sz="3200" b="1" i="1" dirty="0"/>
              <a:t>of</a:t>
            </a:r>
            <a:r>
              <a:rPr lang="en-US" altLang="zh-CN" sz="3200" i="1" dirty="0"/>
              <a:t> books.</a:t>
            </a:r>
            <a:endParaRPr lang="en-US" altLang="zh-CN" sz="3200" i="1" dirty="0"/>
          </a:p>
        </p:txBody>
      </p:sp>
      <p:sp>
        <p:nvSpPr>
          <p:cNvPr id="10" name="文本框 9"/>
          <p:cNvSpPr txBox="1"/>
          <p:nvPr/>
        </p:nvSpPr>
        <p:spPr>
          <a:xfrm>
            <a:off x="3776879" y="2889819"/>
            <a:ext cx="943276" cy="583565"/>
          </a:xfrm>
          <a:prstGeom prst="rect">
            <a:avLst/>
          </a:prstGeom>
          <a:noFill/>
        </p:spPr>
        <p:txBody>
          <a:bodyPr wrap="square" rtlCol="0">
            <a:spAutoFit/>
          </a:bodyPr>
          <a:lstStyle/>
          <a:p>
            <a:r>
              <a:rPr lang="en-US" altLang="zh-CN" sz="3200" dirty="0">
                <a:solidFill>
                  <a:srgbClr val="FF0000"/>
                </a:solidFill>
              </a:rPr>
              <a:t>full</a:t>
            </a:r>
            <a:endParaRPr lang="en-US" altLang="zh-CN" sz="3200" dirty="0">
              <a:solidFill>
                <a:srgbClr val="FF0000"/>
              </a:solidFill>
            </a:endParaRPr>
          </a:p>
        </p:txBody>
      </p:sp>
      <p:sp>
        <p:nvSpPr>
          <p:cNvPr id="11" name="文本框 10"/>
          <p:cNvSpPr txBox="1"/>
          <p:nvPr/>
        </p:nvSpPr>
        <p:spPr>
          <a:xfrm>
            <a:off x="420370" y="3830320"/>
            <a:ext cx="10041890" cy="583565"/>
          </a:xfrm>
          <a:prstGeom prst="rect">
            <a:avLst/>
          </a:prstGeom>
          <a:noFill/>
        </p:spPr>
        <p:txBody>
          <a:bodyPr wrap="square" rtlCol="0">
            <a:spAutoFit/>
          </a:bodyPr>
          <a:lstStyle/>
          <a:p>
            <a:r>
              <a:rPr lang="en-US" altLang="zh-CN" dirty="0"/>
              <a:t>•</a:t>
            </a:r>
            <a:r>
              <a:rPr lang="en-US" altLang="zh-CN" sz="3200" i="1" dirty="0"/>
              <a:t> When she looked at him her eyes were _______ </a:t>
            </a:r>
            <a:r>
              <a:rPr lang="en-US" altLang="zh-CN" sz="3200" b="1" i="1" dirty="0"/>
              <a:t>of</a:t>
            </a:r>
            <a:r>
              <a:rPr lang="en-US" altLang="zh-CN" sz="3200" i="1" dirty="0"/>
              <a:t> tears.</a:t>
            </a:r>
            <a:endParaRPr lang="en-US" altLang="zh-CN" sz="3200" i="1" dirty="0"/>
          </a:p>
        </p:txBody>
      </p:sp>
      <p:sp>
        <p:nvSpPr>
          <p:cNvPr id="12" name="文本框 11"/>
          <p:cNvSpPr txBox="1"/>
          <p:nvPr/>
        </p:nvSpPr>
        <p:spPr>
          <a:xfrm>
            <a:off x="7465527" y="3830516"/>
            <a:ext cx="1102093" cy="583565"/>
          </a:xfrm>
          <a:prstGeom prst="rect">
            <a:avLst/>
          </a:prstGeom>
          <a:noFill/>
        </p:spPr>
        <p:txBody>
          <a:bodyPr wrap="square" rtlCol="0">
            <a:spAutoFit/>
          </a:bodyPr>
          <a:lstStyle/>
          <a:p>
            <a:r>
              <a:rPr lang="en-US" altLang="zh-CN" sz="3200" dirty="0">
                <a:solidFill>
                  <a:srgbClr val="FF0000"/>
                </a:solidFill>
              </a:rPr>
              <a:t>full</a:t>
            </a:r>
            <a:endParaRPr lang="en-US" altLang="zh-CN" sz="3200" dirty="0">
              <a:solidFill>
                <a:srgbClr val="FF0000"/>
              </a:solidFill>
            </a:endParaRPr>
          </a:p>
        </p:txBody>
      </p:sp>
      <p:sp>
        <p:nvSpPr>
          <p:cNvPr id="13" name="文本框 12"/>
          <p:cNvSpPr txBox="1"/>
          <p:nvPr/>
        </p:nvSpPr>
        <p:spPr>
          <a:xfrm>
            <a:off x="420370" y="4674235"/>
            <a:ext cx="9387840" cy="1076325"/>
          </a:xfrm>
          <a:prstGeom prst="rect">
            <a:avLst/>
          </a:prstGeom>
          <a:noFill/>
        </p:spPr>
        <p:txBody>
          <a:bodyPr wrap="square" rtlCol="0">
            <a:spAutoFit/>
          </a:bodyPr>
          <a:lstStyle/>
          <a:p>
            <a:r>
              <a:rPr lang="en-US" altLang="zh-CN" sz="2000" dirty="0"/>
              <a:t>•</a:t>
            </a:r>
            <a:r>
              <a:rPr lang="en-US" altLang="zh-CN" sz="3200" dirty="0"/>
              <a:t> literature _______ with drama and excitement.</a:t>
            </a:r>
            <a:endParaRPr lang="en-US" altLang="zh-CN" sz="3200" dirty="0"/>
          </a:p>
          <a:p>
            <a:endParaRPr lang="en-US" altLang="zh-CN" sz="3200" dirty="0"/>
          </a:p>
        </p:txBody>
      </p:sp>
      <p:sp>
        <p:nvSpPr>
          <p:cNvPr id="14" name="文本框 13"/>
          <p:cNvSpPr txBox="1"/>
          <p:nvPr/>
        </p:nvSpPr>
        <p:spPr>
          <a:xfrm>
            <a:off x="2391109" y="4673989"/>
            <a:ext cx="1501540" cy="583565"/>
          </a:xfrm>
          <a:prstGeom prst="rect">
            <a:avLst/>
          </a:prstGeom>
          <a:noFill/>
        </p:spPr>
        <p:txBody>
          <a:bodyPr wrap="square" rtlCol="0">
            <a:spAutoFit/>
          </a:bodyPr>
          <a:lstStyle/>
          <a:p>
            <a:r>
              <a:rPr lang="en-US" altLang="zh-CN" sz="3200" dirty="0">
                <a:solidFill>
                  <a:srgbClr val="FF0000"/>
                </a:solidFill>
              </a:rPr>
              <a:t>replete</a:t>
            </a:r>
            <a:endParaRPr lang="en-US" altLang="zh-CN" sz="3200" dirty="0">
              <a:solidFill>
                <a:srgbClr val="FF0000"/>
              </a:solidFill>
            </a:endParaRPr>
          </a:p>
        </p:txBody>
      </p:sp>
      <p:sp>
        <p:nvSpPr>
          <p:cNvPr id="15" name="文本框 14"/>
          <p:cNvSpPr txBox="1"/>
          <p:nvPr/>
        </p:nvSpPr>
        <p:spPr>
          <a:xfrm>
            <a:off x="421005" y="5507990"/>
            <a:ext cx="8147050" cy="1076325"/>
          </a:xfrm>
          <a:prstGeom prst="rect">
            <a:avLst/>
          </a:prstGeom>
          <a:noFill/>
        </p:spPr>
        <p:txBody>
          <a:bodyPr wrap="square" rtlCol="0">
            <a:spAutoFit/>
          </a:bodyPr>
          <a:lstStyle/>
          <a:p>
            <a:r>
              <a:rPr lang="en-US" altLang="zh-CN" sz="2000" dirty="0"/>
              <a:t>• </a:t>
            </a:r>
            <a:r>
              <a:rPr lang="en-US" altLang="zh-CN" sz="3200" dirty="0"/>
              <a:t>The Harbor was _______ with boats.</a:t>
            </a:r>
            <a:endParaRPr lang="zh-CN" altLang="en-US" sz="3200" dirty="0"/>
          </a:p>
          <a:p>
            <a:endParaRPr lang="zh-CN" altLang="en-US" sz="3200" dirty="0"/>
          </a:p>
        </p:txBody>
      </p:sp>
      <p:sp>
        <p:nvSpPr>
          <p:cNvPr id="16" name="文本框 15"/>
          <p:cNvSpPr txBox="1"/>
          <p:nvPr/>
        </p:nvSpPr>
        <p:spPr>
          <a:xfrm>
            <a:off x="3417570" y="5438775"/>
            <a:ext cx="1661160" cy="583565"/>
          </a:xfrm>
          <a:prstGeom prst="rect">
            <a:avLst/>
          </a:prstGeom>
          <a:noFill/>
        </p:spPr>
        <p:txBody>
          <a:bodyPr wrap="square" rtlCol="0">
            <a:spAutoFit/>
          </a:bodyPr>
          <a:lstStyle/>
          <a:p>
            <a:r>
              <a:rPr lang="en-US" altLang="zh-CN" sz="3200" dirty="0">
                <a:solidFill>
                  <a:srgbClr val="FF0000"/>
                </a:solidFill>
              </a:rPr>
              <a:t>replete</a:t>
            </a:r>
            <a:endParaRPr lang="en-US" altLang="zh-CN" sz="3200" dirty="0">
              <a:solidFill>
                <a:srgbClr val="FF0000"/>
              </a:solidFill>
            </a:endParaRPr>
          </a:p>
        </p:txBody>
      </p:sp>
      <p:sp>
        <p:nvSpPr>
          <p:cNvPr id="2" name="文本框 1"/>
          <p:cNvSpPr txBox="1"/>
          <p:nvPr/>
        </p:nvSpPr>
        <p:spPr>
          <a:xfrm>
            <a:off x="520065" y="245110"/>
            <a:ext cx="1985645" cy="829945"/>
          </a:xfrm>
          <a:prstGeom prst="rect">
            <a:avLst/>
          </a:prstGeom>
          <a:noFill/>
        </p:spPr>
        <p:txBody>
          <a:bodyPr wrap="square" rtlCol="0">
            <a:spAutoFit/>
          </a:bodyPr>
          <a:lstStyle/>
          <a:p>
            <a:r>
              <a:rPr lang="en-US" altLang="zh-CN" sz="4800" b="1"/>
              <a:t>Quiz</a:t>
            </a:r>
            <a:endParaRPr lang="en-US" altLang="zh-CN" sz="4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2205" y="2592070"/>
            <a:ext cx="9007475" cy="2030095"/>
          </a:xfrm>
          <a:prstGeom prst="rect">
            <a:avLst/>
          </a:prstGeom>
          <a:noFill/>
        </p:spPr>
        <p:txBody>
          <a:bodyPr wrap="square" rtlCol="0">
            <a:spAutoFit/>
          </a:bodyPr>
          <a:lstStyle/>
          <a:p>
            <a:r>
              <a:rPr lang="en-US" altLang="zh-CN" sz="5400" dirty="0">
                <a:solidFill>
                  <a:schemeClr val="bg1"/>
                </a:solidFill>
                <a:effectLst>
                  <a:outerShdw blurRad="38100" dist="25400" dir="5400000" algn="ctr" rotWithShape="0">
                    <a:srgbClr val="6E747A">
                      <a:alpha val="43000"/>
                    </a:srgbClr>
                  </a:outerShdw>
                </a:effectLst>
                <a:latin typeface="Adobe Gothic Std B" panose="020B0800000000000000" pitchFamily="34" charset="-128"/>
                <a:ea typeface="Adobe Gothic Std B" panose="020B0800000000000000" pitchFamily="34" charset="-128"/>
              </a:rPr>
              <a:t>Thank you</a:t>
            </a:r>
            <a:r>
              <a:rPr lang="en-US" altLang="zh-CN" sz="6000" dirty="0">
                <a:solidFill>
                  <a:schemeClr val="bg1"/>
                </a:solidFill>
                <a:effectLst>
                  <a:outerShdw blurRad="38100" dist="25400" dir="5400000" algn="ctr" rotWithShape="0">
                    <a:srgbClr val="6E747A">
                      <a:alpha val="43000"/>
                    </a:srgbClr>
                  </a:outerShdw>
                </a:effectLst>
                <a:latin typeface="Adobe Gothic Std B" panose="020B0800000000000000" pitchFamily="34" charset="-128"/>
                <a:ea typeface="Adobe Gothic Std B" panose="020B0800000000000000" pitchFamily="34" charset="-128"/>
              </a:rPr>
              <a:t>    </a:t>
            </a:r>
            <a:endParaRPr lang="en-US" altLang="zh-CN" sz="6000" dirty="0">
              <a:solidFill>
                <a:schemeClr val="bg1"/>
              </a:solidFill>
              <a:effectLst>
                <a:outerShdw blurRad="38100" dist="25400" dir="5400000" algn="ctr" rotWithShape="0">
                  <a:srgbClr val="6E747A">
                    <a:alpha val="43000"/>
                  </a:srgbClr>
                </a:outerShdw>
              </a:effectLst>
              <a:latin typeface="Adobe Gothic Std B" panose="020B0800000000000000" pitchFamily="34" charset="-128"/>
              <a:ea typeface="Adobe Gothic Std B" panose="020B0800000000000000" pitchFamily="34" charset="-128"/>
            </a:endParaRPr>
          </a:p>
          <a:p>
            <a:r>
              <a:rPr lang="en-US" altLang="zh-CN" sz="6000" dirty="0">
                <a:solidFill>
                  <a:schemeClr val="bg1"/>
                </a:solidFill>
                <a:effectLst>
                  <a:outerShdw blurRad="38100" dist="25400" dir="5400000" algn="ctr" rotWithShape="0">
                    <a:srgbClr val="6E747A">
                      <a:alpha val="43000"/>
                    </a:srgbClr>
                  </a:outerShdw>
                </a:effectLst>
                <a:latin typeface="Adobe Gothic Std B" panose="020B0800000000000000" pitchFamily="34" charset="-128"/>
                <a:ea typeface="Adobe Gothic Std B" panose="020B0800000000000000" pitchFamily="34" charset="-128"/>
              </a:rPr>
              <a:t>        </a:t>
            </a:r>
            <a:r>
              <a:rPr lang="en-US" altLang="zh-CN" sz="6600" dirty="0">
                <a:solidFill>
                  <a:schemeClr val="bg1"/>
                </a:solidFill>
                <a:effectLst>
                  <a:outerShdw blurRad="38100" dist="25400" dir="5400000" algn="ctr" rotWithShape="0">
                    <a:srgbClr val="6E747A">
                      <a:alpha val="43000"/>
                    </a:srgbClr>
                  </a:outerShdw>
                </a:effectLst>
                <a:latin typeface="Adobe Gothic Std B" panose="020B0800000000000000" pitchFamily="34" charset="-128"/>
                <a:ea typeface="Adobe Gothic Std B" panose="020B0800000000000000" pitchFamily="34" charset="-128"/>
              </a:rPr>
              <a:t>  for your listening</a:t>
            </a:r>
            <a:endParaRPr lang="en-US" altLang="zh-CN" sz="6600" dirty="0">
              <a:solidFill>
                <a:schemeClr val="bg1"/>
              </a:solidFill>
              <a:effectLst>
                <a:outerShdw blurRad="38100" dist="25400" dir="5400000" algn="ctr" rotWithShape="0">
                  <a:srgbClr val="6E747A">
                    <a:alpha val="43000"/>
                  </a:srgbClr>
                </a:outerShdw>
              </a:effectLst>
              <a:latin typeface="Adobe Gothic Std B" panose="020B0800000000000000" pitchFamily="34" charset="-128"/>
              <a:ea typeface="Adobe Gothic Std B" panose="020B0800000000000000"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59484"/>
            <a:ext cx="720090" cy="598516"/>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59484"/>
            <a:ext cx="720090" cy="598516"/>
          </a:xfrm>
          <a:prstGeom prst="rect">
            <a:avLst/>
          </a:prstGeom>
        </p:spPr>
      </p:pic>
      <p:sp>
        <p:nvSpPr>
          <p:cNvPr id="2" name="矩形 1"/>
          <p:cNvSpPr/>
          <p:nvPr>
            <p:custDataLst>
              <p:tags r:id="rId8"/>
            </p:custDataLst>
          </p:nvPr>
        </p:nvSpPr>
        <p:spPr>
          <a:xfrm>
            <a:off x="6400203" y="1591374"/>
            <a:ext cx="5182845" cy="3960956"/>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折角形 33"/>
          <p:cNvSpPr/>
          <p:nvPr>
            <p:custDataLst>
              <p:tags r:id="rId9"/>
            </p:custDataLst>
          </p:nvPr>
        </p:nvSpPr>
        <p:spPr>
          <a:xfrm>
            <a:off x="226695" y="1377315"/>
            <a:ext cx="6173470" cy="4881880"/>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任意多边形 8"/>
          <p:cNvSpPr/>
          <p:nvPr>
            <p:custDataLst>
              <p:tags r:id="rId10"/>
            </p:custDataLst>
          </p:nvPr>
        </p:nvSpPr>
        <p:spPr>
          <a:xfrm>
            <a:off x="380085" y="1377379"/>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3" name="图片 12"/>
          <p:cNvPicPr/>
          <p:nvPr>
            <p:custDataLst>
              <p:tags r:id="rId11"/>
            </p:custDataLst>
          </p:nvPr>
        </p:nvPicPr>
        <p:blipFill rotWithShape="1">
          <a:blip r:embed="rId12"/>
          <a:srcRect/>
          <a:stretch>
            <a:fillRect/>
          </a:stretch>
        </p:blipFill>
        <p:spPr>
          <a:xfrm>
            <a:off x="6545438" y="1742574"/>
            <a:ext cx="4880440" cy="3660330"/>
          </a:xfrm>
          <a:prstGeom prst="rect">
            <a:avLst/>
          </a:prstGeom>
        </p:spPr>
      </p:pic>
      <p:sp>
        <p:nvSpPr>
          <p:cNvPr id="8" name="Title 6"/>
          <p:cNvSpPr txBox="1"/>
          <p:nvPr>
            <p:custDataLst>
              <p:tags r:id="rId13"/>
            </p:custDataLst>
          </p:nvPr>
        </p:nvSpPr>
        <p:spPr>
          <a:xfrm>
            <a:off x="497274" y="153000"/>
            <a:ext cx="10974649" cy="608400"/>
          </a:xfrm>
          <a:prstGeom prst="rect">
            <a:avLst/>
          </a:prstGeom>
          <a:noFill/>
          <a:ln w="3175">
            <a:noFill/>
            <a:prstDash val="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altLang="zh-CN" sz="36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rPr>
              <a:t>O</a:t>
            </a:r>
            <a:r>
              <a:rPr lang="zh-CN" altLang="en-US" sz="36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rPr>
              <a:t>riginal </a:t>
            </a:r>
            <a:r>
              <a:rPr altLang="zh-CN" sz="36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rPr>
              <a:t>M</a:t>
            </a:r>
            <a:r>
              <a:rPr lang="zh-CN" altLang="en-US" sz="36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rPr>
              <a:t>eaning</a:t>
            </a:r>
            <a:endParaRPr lang="zh-CN" altLang="en-US" sz="36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文本框 5"/>
          <p:cNvSpPr txBox="1"/>
          <p:nvPr/>
        </p:nvSpPr>
        <p:spPr>
          <a:xfrm>
            <a:off x="720090" y="1986915"/>
            <a:ext cx="4813935" cy="3169285"/>
          </a:xfrm>
          <a:prstGeom prst="rect">
            <a:avLst/>
          </a:prstGeom>
          <a:noFill/>
        </p:spPr>
        <p:txBody>
          <a:bodyPr wrap="square" rtlCol="0">
            <a:spAutoFit/>
          </a:bodyPr>
          <a:p>
            <a:pPr algn="just"/>
            <a:r>
              <a:rPr lang="zh-CN" altLang="en-US" sz="2000"/>
              <a:t>Old English spura, spora "metal implement worn on the heel to goad a horse" (related to spurnan "to kick"), from Proto-Germanic *spuron (source also of Old Norse spori, Middle Dutch spore, Dutch spoor, Old High German sporo, German Sporn "spur"), from PIE *spere- "ankle" (see</a:t>
            </a:r>
            <a:r>
              <a:rPr lang="zh-CN" altLang="en-US" sz="2000">
                <a:solidFill>
                  <a:srgbClr val="FF0000"/>
                </a:solidFill>
              </a:rPr>
              <a:t> </a:t>
            </a:r>
            <a:r>
              <a:rPr lang="zh-CN" altLang="en-US" sz="2000" b="1">
                <a:solidFill>
                  <a:srgbClr val="FF0000"/>
                </a:solidFill>
              </a:rPr>
              <a:t>spurn</a:t>
            </a:r>
            <a:r>
              <a:rPr lang="zh-CN" altLang="en-US" sz="2000"/>
              <a:t>). Related to Dutch spoor, Old English spor "track, footprint, trace."</a:t>
            </a:r>
            <a:endParaRPr lang="zh-CN" altLang="en-US" sz="2000"/>
          </a:p>
        </p:txBody>
      </p:sp>
      <p:sp>
        <p:nvSpPr>
          <p:cNvPr id="7" name="文本框 6"/>
          <p:cNvSpPr txBox="1"/>
          <p:nvPr/>
        </p:nvSpPr>
        <p:spPr>
          <a:xfrm>
            <a:off x="546735" y="1925955"/>
            <a:ext cx="5533390" cy="3784600"/>
          </a:xfrm>
          <a:prstGeom prst="rect">
            <a:avLst/>
          </a:prstGeom>
          <a:noFill/>
        </p:spPr>
        <p:txBody>
          <a:bodyPr wrap="square" rtlCol="0">
            <a:spAutoFit/>
          </a:bodyPr>
          <a:p>
            <a:pPr algn="just"/>
            <a:r>
              <a:rPr lang="zh-CN" altLang="en-US" sz="2000"/>
              <a:t>Generalized sense of "anything that urges on, stimulus," is from late 14c. As a sharp projection on the leg of a cock, from 1540s. Meaning "a ridge projecting off a mountain mass" is recorded from 1650s. Of railway lines from 1837. "Widely extended senses ... are characteristic of a horsey race" [Weekley]. Expression on the spur of the moment (1801) preserves archaic phrase on the spur "in great haste" (1520s). To win one's spurs is to gain knighthood by some valorous act, gilded spurs being the distinctive mark of a knight.</a:t>
            </a:r>
            <a:endParaRPr lang="zh-CN" altLang="en-US" sz="2000"/>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subTnLst>
                                    <p:set>
                                      <p:cBhvr override="childStyle">
                                        <p:cTn dur="65" fill="hold" display="1" masterRel="nextClick" afterEffect="1"/>
                                        <p:tgtEl>
                                          <p:spTgt spid="6"/>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59484"/>
            <a:ext cx="720090" cy="598516"/>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59484"/>
            <a:ext cx="720090" cy="598516"/>
          </a:xfrm>
          <a:prstGeom prst="rect">
            <a:avLst/>
          </a:prstGeom>
        </p:spPr>
      </p:pic>
      <p:sp>
        <p:nvSpPr>
          <p:cNvPr id="2" name="矩形 1"/>
          <p:cNvSpPr/>
          <p:nvPr>
            <p:custDataLst>
              <p:tags r:id="rId8"/>
            </p:custDataLst>
          </p:nvPr>
        </p:nvSpPr>
        <p:spPr>
          <a:xfrm>
            <a:off x="6990715" y="1591310"/>
            <a:ext cx="4592320" cy="3990975"/>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折角形 33"/>
          <p:cNvSpPr/>
          <p:nvPr>
            <p:custDataLst>
              <p:tags r:id="rId9"/>
            </p:custDataLst>
          </p:nvPr>
        </p:nvSpPr>
        <p:spPr>
          <a:xfrm>
            <a:off x="226695" y="1377315"/>
            <a:ext cx="6173470" cy="4881880"/>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任意多边形 8"/>
          <p:cNvSpPr/>
          <p:nvPr>
            <p:custDataLst>
              <p:tags r:id="rId10"/>
            </p:custDataLst>
          </p:nvPr>
        </p:nvSpPr>
        <p:spPr>
          <a:xfrm>
            <a:off x="380085" y="1377379"/>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11"/>
            </p:custDataLst>
          </p:nvPr>
        </p:nvSpPr>
        <p:spPr>
          <a:xfrm>
            <a:off x="497274" y="306035"/>
            <a:ext cx="10974649" cy="608400"/>
          </a:xfrm>
          <a:prstGeom prst="rect">
            <a:avLst/>
          </a:prstGeom>
          <a:noFill/>
          <a:ln w="3175">
            <a:noFill/>
            <a:prstDash val="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sz="48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rPr>
              <a:t>spur</a:t>
            </a:r>
            <a:endParaRPr sz="4800" b="1" spc="15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文本框 5"/>
          <p:cNvSpPr txBox="1"/>
          <p:nvPr/>
        </p:nvSpPr>
        <p:spPr>
          <a:xfrm>
            <a:off x="564515" y="2042160"/>
            <a:ext cx="4813935" cy="2799715"/>
          </a:xfrm>
          <a:prstGeom prst="rect">
            <a:avLst/>
          </a:prstGeom>
          <a:noFill/>
        </p:spPr>
        <p:txBody>
          <a:bodyPr wrap="square" rtlCol="0">
            <a:spAutoFit/>
          </a:bodyPr>
          <a:p>
            <a:pPr algn="just"/>
            <a:r>
              <a:rPr lang="zh-CN" altLang="en-US" sz="3600"/>
              <a:t>n</a:t>
            </a:r>
            <a:r>
              <a:rPr lang="en-US" altLang="zh-CN" sz="3600"/>
              <a:t>oun</a:t>
            </a:r>
            <a:r>
              <a:rPr lang="zh-CN" altLang="en-US" sz="3600"/>
              <a:t>.</a:t>
            </a:r>
            <a:endParaRPr lang="zh-CN" altLang="en-US" sz="3600"/>
          </a:p>
          <a:p>
            <a:pPr algn="just"/>
            <a:r>
              <a:rPr lang="zh-CN" altLang="en-US" sz="2800"/>
              <a:t>a sharp pointed object that riders sometimes wear on the heels of their boots and use to encourage their horse to go faster. </a:t>
            </a:r>
            <a:endParaRPr lang="zh-CN" altLang="en-US" sz="2800"/>
          </a:p>
        </p:txBody>
      </p:sp>
      <p:pic>
        <p:nvPicPr>
          <p:cNvPr id="5" name="图片 4"/>
          <p:cNvPicPr>
            <a:picLocks noChangeAspect="1"/>
          </p:cNvPicPr>
          <p:nvPr/>
        </p:nvPicPr>
        <p:blipFill>
          <a:blip r:embed="rId12"/>
          <a:stretch>
            <a:fillRect/>
          </a:stretch>
        </p:blipFill>
        <p:spPr>
          <a:xfrm>
            <a:off x="7582535" y="1591310"/>
            <a:ext cx="4000500" cy="3770630"/>
          </a:xfrm>
          <a:prstGeom prst="rect">
            <a:avLst/>
          </a:prstGeom>
        </p:spPr>
      </p:pic>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800"/>
              <a:t>词义进化角度一：形状像马刺</a:t>
            </a:r>
            <a:endParaRPr lang="zh-CN" altLang="en-US" sz="2800"/>
          </a:p>
        </p:txBody>
      </p:sp>
      <p:cxnSp>
        <p:nvCxnSpPr>
          <p:cNvPr id="60" name="直接连接符 59"/>
          <p:cNvCxnSpPr>
            <a:stCxn id="63" idx="5"/>
          </p:cNvCxnSpPr>
          <p:nvPr>
            <p:custDataLst>
              <p:tags r:id="rId1"/>
            </p:custDataLst>
          </p:nvPr>
        </p:nvCxnSpPr>
        <p:spPr>
          <a:xfrm>
            <a:off x="4637405" y="2598420"/>
            <a:ext cx="796925" cy="469265"/>
          </a:xfrm>
          <a:prstGeom prst="line">
            <a:avLst/>
          </a:prstGeom>
          <a:ln>
            <a:solidFill>
              <a:srgbClr val="6BC0A7"/>
            </a:solidFill>
          </a:ln>
        </p:spPr>
        <p:style>
          <a:lnRef idx="1">
            <a:srgbClr val="8590CA"/>
          </a:lnRef>
          <a:fillRef idx="0">
            <a:srgbClr val="8590CA"/>
          </a:fillRef>
          <a:effectRef idx="0">
            <a:srgbClr val="8590CA"/>
          </a:effectRef>
          <a:fontRef idx="minor">
            <a:sysClr val="windowText" lastClr="000000"/>
          </a:fontRef>
        </p:style>
      </p:cxnSp>
      <p:cxnSp>
        <p:nvCxnSpPr>
          <p:cNvPr id="5" name="直接连接符 4"/>
          <p:cNvCxnSpPr>
            <a:stCxn id="8" idx="7"/>
            <a:endCxn id="9" idx="3"/>
          </p:cNvCxnSpPr>
          <p:nvPr>
            <p:custDataLst>
              <p:tags r:id="rId2"/>
            </p:custDataLst>
          </p:nvPr>
        </p:nvCxnSpPr>
        <p:spPr>
          <a:xfrm flipV="1">
            <a:off x="6582728" y="2384425"/>
            <a:ext cx="780415" cy="508635"/>
          </a:xfrm>
          <a:prstGeom prst="line">
            <a:avLst/>
          </a:prstGeom>
          <a:ln>
            <a:solidFill>
              <a:srgbClr val="7AC2C7"/>
            </a:solidFill>
          </a:ln>
        </p:spPr>
        <p:style>
          <a:lnRef idx="1">
            <a:srgbClr val="8590CA"/>
          </a:lnRef>
          <a:fillRef idx="0">
            <a:srgbClr val="8590CA"/>
          </a:fillRef>
          <a:effectRef idx="0">
            <a:srgbClr val="8590CA"/>
          </a:effectRef>
          <a:fontRef idx="minor">
            <a:sysClr val="windowText" lastClr="000000"/>
          </a:fontRef>
        </p:style>
      </p:cxnSp>
      <p:cxnSp>
        <p:nvCxnSpPr>
          <p:cNvPr id="6" name="直接连接符 5"/>
          <p:cNvCxnSpPr/>
          <p:nvPr>
            <p:custDataLst>
              <p:tags r:id="rId3"/>
            </p:custDataLst>
          </p:nvPr>
        </p:nvCxnSpPr>
        <p:spPr>
          <a:xfrm>
            <a:off x="6690360" y="3798570"/>
            <a:ext cx="696595" cy="325755"/>
          </a:xfrm>
          <a:prstGeom prst="line">
            <a:avLst/>
          </a:prstGeom>
          <a:ln>
            <a:solidFill>
              <a:srgbClr val="79BB8F"/>
            </a:solidFill>
          </a:ln>
        </p:spPr>
        <p:style>
          <a:lnRef idx="1">
            <a:srgbClr val="8590CA"/>
          </a:lnRef>
          <a:fillRef idx="0">
            <a:srgbClr val="8590CA"/>
          </a:fillRef>
          <a:effectRef idx="0">
            <a:srgbClr val="8590CA"/>
          </a:effectRef>
          <a:fontRef idx="minor">
            <a:sysClr val="windowText" lastClr="000000"/>
          </a:fontRef>
        </p:style>
      </p:cxnSp>
      <p:sp>
        <p:nvSpPr>
          <p:cNvPr id="8" name="椭圆 7"/>
          <p:cNvSpPr/>
          <p:nvPr>
            <p:custDataLst>
              <p:tags r:id="rId4"/>
            </p:custDataLst>
          </p:nvPr>
        </p:nvSpPr>
        <p:spPr>
          <a:xfrm>
            <a:off x="5240338" y="2662555"/>
            <a:ext cx="1573212" cy="1574800"/>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anchor="ctr"/>
          <a:lstStyle/>
          <a:p>
            <a:pPr algn="ctr" eaLnBrk="1" fontAlgn="auto" hangingPunct="1">
              <a:lnSpc>
                <a:spcPct val="120000"/>
              </a:lnSpc>
              <a:defRPr/>
            </a:pP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custDataLst>
              <p:tags r:id="rId5"/>
            </p:custDataLst>
          </p:nvPr>
        </p:nvSpPr>
        <p:spPr>
          <a:xfrm>
            <a:off x="7231063" y="1613218"/>
            <a:ext cx="903287" cy="903287"/>
          </a:xfrm>
          <a:prstGeom prst="ellipse">
            <a:avLst/>
          </a:prstGeom>
          <a:solidFill>
            <a:srgbClr val="7AC2C7"/>
          </a:solidFill>
          <a:ln>
            <a:noFill/>
          </a:ln>
        </p:spPr>
        <p:style>
          <a:lnRef idx="2">
            <a:srgbClr val="8590CA">
              <a:shade val="50000"/>
            </a:srgbClr>
          </a:lnRef>
          <a:fillRef idx="1">
            <a:srgbClr val="8590CA"/>
          </a:fillRef>
          <a:effectRef idx="0">
            <a:srgbClr val="8590CA"/>
          </a:effectRef>
          <a:fontRef idx="minor">
            <a:sysClr val="window" lastClr="FFFFFF"/>
          </a:fontRef>
        </p:style>
        <p:txBody>
          <a:bodyPr anchor="ctr"/>
          <a:lstStyle/>
          <a:p>
            <a:pPr algn="ctr" eaLnBrk="1" fontAlgn="auto" hangingPunct="1">
              <a:lnSpc>
                <a:spcPct val="120000"/>
              </a:lnSpc>
              <a:defRPr/>
            </a:pP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custDataLst>
              <p:tags r:id="rId6"/>
            </p:custDataLst>
          </p:nvPr>
        </p:nvSpPr>
        <p:spPr>
          <a:xfrm>
            <a:off x="7326630" y="3783330"/>
            <a:ext cx="1061085" cy="1068705"/>
          </a:xfrm>
          <a:prstGeom prst="ellipse">
            <a:avLst/>
          </a:prstGeom>
          <a:solidFill>
            <a:srgbClr val="79BB8F"/>
          </a:solidFill>
          <a:ln>
            <a:noFill/>
          </a:ln>
        </p:spPr>
        <p:style>
          <a:lnRef idx="2">
            <a:srgbClr val="8590CA">
              <a:shade val="50000"/>
            </a:srgbClr>
          </a:lnRef>
          <a:fillRef idx="1">
            <a:srgbClr val="8590CA"/>
          </a:fillRef>
          <a:effectRef idx="0">
            <a:srgbClr val="8590CA"/>
          </a:effectRef>
          <a:fontRef idx="minor">
            <a:sysClr val="window" lastClr="FFFFFF"/>
          </a:fontRef>
        </p:style>
        <p:txBody>
          <a:bodyPr anchor="ctr"/>
          <a:lstStyle/>
          <a:p>
            <a:pPr algn="ctr" eaLnBrk="1" fontAlgn="auto" hangingPunct="1">
              <a:lnSpc>
                <a:spcPct val="120000"/>
              </a:lnSpc>
              <a:defRPr/>
            </a:pP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1" name="直接连接符 60"/>
          <p:cNvCxnSpPr>
            <a:endCxn id="62" idx="7"/>
          </p:cNvCxnSpPr>
          <p:nvPr>
            <p:custDataLst>
              <p:tags r:id="rId7"/>
            </p:custDataLst>
          </p:nvPr>
        </p:nvCxnSpPr>
        <p:spPr>
          <a:xfrm flipH="1">
            <a:off x="4712335" y="3731260"/>
            <a:ext cx="597535" cy="585470"/>
          </a:xfrm>
          <a:prstGeom prst="line">
            <a:avLst/>
          </a:prstGeom>
          <a:ln>
            <a:solidFill>
              <a:srgbClr val="8EAADC"/>
            </a:solidFill>
          </a:ln>
        </p:spPr>
        <p:style>
          <a:lnRef idx="1">
            <a:srgbClr val="8590CA"/>
          </a:lnRef>
          <a:fillRef idx="0">
            <a:srgbClr val="8590CA"/>
          </a:fillRef>
          <a:effectRef idx="0">
            <a:srgbClr val="8590CA"/>
          </a:effectRef>
          <a:fontRef idx="minor">
            <a:sysClr val="windowText" lastClr="000000"/>
          </a:fontRef>
        </p:style>
      </p:cxnSp>
      <p:sp>
        <p:nvSpPr>
          <p:cNvPr id="62" name="椭圆 61"/>
          <p:cNvSpPr/>
          <p:nvPr>
            <p:custDataLst>
              <p:tags r:id="rId8"/>
            </p:custDataLst>
          </p:nvPr>
        </p:nvSpPr>
        <p:spPr>
          <a:xfrm>
            <a:off x="3596640" y="4124325"/>
            <a:ext cx="1307465" cy="1311910"/>
          </a:xfrm>
          <a:prstGeom prst="ellipse">
            <a:avLst/>
          </a:prstGeom>
          <a:solidFill>
            <a:srgbClr val="8EAADC"/>
          </a:solidFill>
          <a:ln>
            <a:noFill/>
          </a:ln>
        </p:spPr>
        <p:style>
          <a:lnRef idx="2">
            <a:srgbClr val="8590CA">
              <a:shade val="50000"/>
            </a:srgbClr>
          </a:lnRef>
          <a:fillRef idx="1">
            <a:srgbClr val="8590CA"/>
          </a:fillRef>
          <a:effectRef idx="0">
            <a:srgbClr val="8590CA"/>
          </a:effectRef>
          <a:fontRef idx="minor">
            <a:sysClr val="window" lastClr="FFFFFF"/>
          </a:fontRef>
        </p:style>
        <p:txBody>
          <a:bodyPr anchor="ctr"/>
          <a:lstStyle/>
          <a:p>
            <a:pPr algn="ctr" eaLnBrk="1" fontAlgn="auto" hangingPunct="1">
              <a:lnSpc>
                <a:spcPct val="120000"/>
              </a:lnSpc>
              <a:defRPr/>
            </a:pP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custDataLst>
              <p:tags r:id="rId9"/>
            </p:custDataLst>
          </p:nvPr>
        </p:nvSpPr>
        <p:spPr>
          <a:xfrm>
            <a:off x="3757930" y="1772285"/>
            <a:ext cx="1030605" cy="967740"/>
          </a:xfrm>
          <a:prstGeom prst="ellipse">
            <a:avLst/>
          </a:prstGeom>
          <a:solidFill>
            <a:srgbClr val="6BC0A7"/>
          </a:solidFill>
          <a:ln>
            <a:noFill/>
          </a:ln>
        </p:spPr>
        <p:style>
          <a:lnRef idx="2">
            <a:srgbClr val="8590CA">
              <a:shade val="50000"/>
            </a:srgbClr>
          </a:lnRef>
          <a:fillRef idx="1">
            <a:srgbClr val="8590CA"/>
          </a:fillRef>
          <a:effectRef idx="0">
            <a:srgbClr val="8590CA"/>
          </a:effectRef>
          <a:fontRef idx="minor">
            <a:sysClr val="window" lastClr="FFFFFF"/>
          </a:fontRef>
        </p:style>
        <p:txBody>
          <a:bodyPr anchor="ctr"/>
          <a:lstStyle/>
          <a:p>
            <a:pPr algn="ctr" eaLnBrk="1" fontAlgn="auto" hangingPunct="1">
              <a:lnSpc>
                <a:spcPct val="120000"/>
              </a:lnSpc>
              <a:defRPr/>
            </a:pP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17"/>
          <p:cNvSpPr txBox="1">
            <a:spLocks noChangeArrowheads="1"/>
          </p:cNvSpPr>
          <p:nvPr>
            <p:custDataLst>
              <p:tags r:id="rId10"/>
            </p:custDataLst>
          </p:nvPr>
        </p:nvSpPr>
        <p:spPr bwMode="auto">
          <a:xfrm>
            <a:off x="7326722" y="1772326"/>
            <a:ext cx="2637599" cy="45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lnSpcReduction="10000"/>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000" b="1" spc="300">
                <a:latin typeface="Arial" panose="020B0604020202020204" pitchFamily="34" charset="0"/>
                <a:ea typeface="微软雅黑" panose="020B0503020204020204" pitchFamily="34" charset="-122"/>
                <a:cs typeface="+mj-cs"/>
                <a:sym typeface="Arial" panose="020B0604020202020204" pitchFamily="34" charset="0"/>
              </a:rPr>
              <a:t>支线</a:t>
            </a:r>
            <a:endParaRPr lang="zh-CN" altLang="en-US" sz="2000" b="1" spc="3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8" name="文本框 47"/>
          <p:cNvSpPr txBox="1"/>
          <p:nvPr>
            <p:custDataLst>
              <p:tags r:id="rId11"/>
            </p:custDataLst>
          </p:nvPr>
        </p:nvSpPr>
        <p:spPr>
          <a:xfrm>
            <a:off x="8387807" y="1178858"/>
            <a:ext cx="2637599" cy="94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400" spc="150">
                <a:solidFill>
                  <a:sysClr val="windowText" lastClr="000000">
                    <a:lumMod val="75000"/>
                    <a:lumOff val="25000"/>
                  </a:sysClr>
                </a:solidFill>
                <a:latin typeface="Arial" panose="020B0604020202020204" pitchFamily="34" charset="0"/>
                <a:ea typeface="微软雅黑" panose="020B0503020204020204" pitchFamily="34" charset="-122"/>
                <a:sym typeface="Arial" panose="020B0604020202020204" pitchFamily="34" charset="0"/>
              </a:rPr>
              <a:t>a short branch road or railway line</a:t>
            </a:r>
            <a:endParaRPr lang="zh-CN" altLang="en-US" sz="1400" spc="150">
              <a:solidFill>
                <a:sysClr val="windowText" lastClr="000000">
                  <a:lumMod val="75000"/>
                  <a:lumOff val="2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7"/>
          <p:cNvSpPr txBox="1">
            <a:spLocks noChangeArrowheads="1"/>
          </p:cNvSpPr>
          <p:nvPr>
            <p:custDataLst>
              <p:tags r:id="rId12"/>
            </p:custDataLst>
          </p:nvPr>
        </p:nvSpPr>
        <p:spPr bwMode="auto">
          <a:xfrm>
            <a:off x="7099935" y="3949700"/>
            <a:ext cx="151511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lnSpcReduction="20000"/>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2000" b="1" spc="300">
                <a:latin typeface="Arial" panose="020B0604020202020204" pitchFamily="34" charset="0"/>
                <a:ea typeface="微软雅黑" panose="020B0503020204020204" pitchFamily="34" charset="-122"/>
                <a:cs typeface="+mj-cs"/>
                <a:sym typeface="Arial" panose="020B0604020202020204" pitchFamily="34" charset="0"/>
              </a:rPr>
              <a:t>（医学）骨刺</a:t>
            </a:r>
            <a:endParaRPr lang="zh-CN" altLang="en-US" sz="2000" b="1" spc="3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3" name="文本框 17"/>
          <p:cNvSpPr txBox="1">
            <a:spLocks noChangeArrowheads="1"/>
          </p:cNvSpPr>
          <p:nvPr>
            <p:custDataLst>
              <p:tags r:id="rId13"/>
            </p:custDataLst>
          </p:nvPr>
        </p:nvSpPr>
        <p:spPr bwMode="auto">
          <a:xfrm>
            <a:off x="2027138" y="2030517"/>
            <a:ext cx="2637599" cy="45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lnSpcReduction="10000"/>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r" eaLnBrk="1" hangingPunct="1">
              <a:lnSpc>
                <a:spcPct val="120000"/>
              </a:lnSpc>
              <a:spcBef>
                <a:spcPct val="0"/>
              </a:spcBef>
              <a:buFontTx/>
              <a:buNone/>
            </a:pPr>
            <a:r>
              <a:rPr lang="zh-CN" altLang="en-US" sz="2000" b="1" spc="300">
                <a:latin typeface="Arial" panose="020B0604020202020204" pitchFamily="34" charset="0"/>
                <a:ea typeface="微软雅黑" panose="020B0503020204020204" pitchFamily="34" charset="-122"/>
                <a:cs typeface="+mj-cs"/>
                <a:sym typeface="Arial" panose="020B0604020202020204" pitchFamily="34" charset="0"/>
              </a:rPr>
              <a:t>尖坡</a:t>
            </a:r>
            <a:endParaRPr lang="zh-CN" altLang="en-US" sz="2000" b="1" spc="3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4" name="文本框 53"/>
          <p:cNvSpPr txBox="1"/>
          <p:nvPr>
            <p:custDataLst>
              <p:tags r:id="rId14"/>
            </p:custDataLst>
          </p:nvPr>
        </p:nvSpPr>
        <p:spPr>
          <a:xfrm>
            <a:off x="360680" y="1613535"/>
            <a:ext cx="3497580" cy="63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just">
              <a:lnSpc>
                <a:spcPct val="120000"/>
              </a:lnSpc>
              <a:spcBef>
                <a:spcPts val="0"/>
              </a:spcBef>
            </a:pPr>
            <a:r>
              <a:rPr lang="zh-CN" altLang="en-US" sz="1400" spc="150">
                <a:solidFill>
                  <a:sysClr val="windowText" lastClr="000000">
                    <a:lumMod val="75000"/>
                    <a:lumOff val="25000"/>
                  </a:sysClr>
                </a:solidFill>
                <a:latin typeface="Arial" panose="020B0604020202020204" pitchFamily="34" charset="0"/>
                <a:ea typeface="微软雅黑" panose="020B0503020204020204" pitchFamily="34" charset="-122"/>
                <a:sym typeface="Arial" panose="020B0604020202020204" pitchFamily="34" charset="0"/>
              </a:rPr>
              <a:t>an area of high ground that sticks out from a mountain or hill</a:t>
            </a:r>
            <a:endParaRPr lang="zh-CN" altLang="en-US" sz="1400" spc="150">
              <a:solidFill>
                <a:sysClr val="windowText" lastClr="000000">
                  <a:lumMod val="75000"/>
                  <a:lumOff val="2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custDataLst>
              <p:tags r:id="rId15"/>
            </p:custDataLst>
          </p:nvPr>
        </p:nvSpPr>
        <p:spPr>
          <a:xfrm>
            <a:off x="5742305" y="4975860"/>
            <a:ext cx="1264920" cy="1248410"/>
          </a:xfrm>
          <a:prstGeom prst="ellipse">
            <a:avLst/>
          </a:prstGeom>
          <a:solidFill>
            <a:srgbClr val="7AC2C7"/>
          </a:solidFill>
          <a:ln>
            <a:noFill/>
          </a:ln>
        </p:spPr>
        <p:style>
          <a:lnRef idx="2">
            <a:srgbClr val="8590CA">
              <a:shade val="50000"/>
            </a:srgbClr>
          </a:lnRef>
          <a:fillRef idx="1">
            <a:srgbClr val="8590CA"/>
          </a:fillRef>
          <a:effectRef idx="0">
            <a:srgbClr val="8590CA"/>
          </a:effectRef>
          <a:fontRef idx="minor">
            <a:sysClr val="window" lastClr="FFFFFF"/>
          </a:fontRef>
        </p:style>
        <p:txBody>
          <a:bodyPr anchor="ctr"/>
          <a:p>
            <a:pPr algn="ctr" eaLnBrk="1" fontAlgn="auto" hangingPunct="1">
              <a:lnSpc>
                <a:spcPct val="120000"/>
              </a:lnSpc>
              <a:defRPr/>
            </a:pP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17"/>
          <p:cNvSpPr txBox="1">
            <a:spLocks noChangeArrowheads="1"/>
          </p:cNvSpPr>
          <p:nvPr>
            <p:custDataLst>
              <p:tags r:id="rId16"/>
            </p:custDataLst>
          </p:nvPr>
        </p:nvSpPr>
        <p:spPr bwMode="auto">
          <a:xfrm>
            <a:off x="3976370" y="5166360"/>
            <a:ext cx="2941320" cy="81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fontScale="90000"/>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r" eaLnBrk="1" hangingPunct="1">
              <a:lnSpc>
                <a:spcPct val="120000"/>
              </a:lnSpc>
              <a:spcBef>
                <a:spcPct val="0"/>
              </a:spcBef>
              <a:buFontTx/>
              <a:buNone/>
            </a:pPr>
            <a:r>
              <a:rPr lang="zh-CN" altLang="en-US" sz="2000" b="1" spc="300">
                <a:latin typeface="Arial" panose="020B0604020202020204" pitchFamily="34" charset="0"/>
                <a:ea typeface="微软雅黑" panose="020B0503020204020204" pitchFamily="34" charset="-122"/>
                <a:cs typeface="+mj-cs"/>
                <a:sym typeface="Arial" panose="020B0604020202020204" pitchFamily="34" charset="0"/>
              </a:rPr>
              <a:t>挂果的</a:t>
            </a:r>
            <a:endParaRPr lang="zh-CN" altLang="en-US" sz="2000" b="1" spc="300">
              <a:latin typeface="Arial" panose="020B0604020202020204" pitchFamily="34" charset="0"/>
              <a:ea typeface="微软雅黑" panose="020B0503020204020204" pitchFamily="34" charset="-122"/>
              <a:cs typeface="+mj-cs"/>
              <a:sym typeface="Arial" panose="020B0604020202020204" pitchFamily="34" charset="0"/>
            </a:endParaRPr>
          </a:p>
          <a:p>
            <a:pPr algn="r" eaLnBrk="1" hangingPunct="1">
              <a:lnSpc>
                <a:spcPct val="120000"/>
              </a:lnSpc>
              <a:spcBef>
                <a:spcPct val="0"/>
              </a:spcBef>
              <a:buFontTx/>
              <a:buNone/>
            </a:pPr>
            <a:r>
              <a:rPr lang="zh-CN" altLang="en-US" sz="2000" b="1" spc="300">
                <a:latin typeface="Arial" panose="020B0604020202020204" pitchFamily="34" charset="0"/>
                <a:ea typeface="微软雅黑" panose="020B0503020204020204" pitchFamily="34" charset="-122"/>
                <a:cs typeface="+mj-cs"/>
                <a:sym typeface="Arial" panose="020B0604020202020204" pitchFamily="34" charset="0"/>
              </a:rPr>
              <a:t>短侧枝</a:t>
            </a:r>
            <a:endParaRPr lang="zh-CN" altLang="en-US" sz="2000" b="1" spc="3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7" name="文本框 56"/>
          <p:cNvSpPr txBox="1"/>
          <p:nvPr>
            <p:custDataLst>
              <p:tags r:id="rId17"/>
            </p:custDataLst>
          </p:nvPr>
        </p:nvSpPr>
        <p:spPr>
          <a:xfrm>
            <a:off x="7231598" y="5819038"/>
            <a:ext cx="2637599" cy="94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400" spc="150">
                <a:solidFill>
                  <a:sysClr val="windowText" lastClr="000000">
                    <a:lumMod val="75000"/>
                    <a:lumOff val="25000"/>
                  </a:sysClr>
                </a:solidFill>
                <a:latin typeface="Arial" panose="020B0604020202020204" pitchFamily="34" charset="0"/>
                <a:ea typeface="微软雅黑" panose="020B0503020204020204" pitchFamily="34" charset="-122"/>
                <a:sym typeface="Arial" panose="020B0604020202020204" pitchFamily="34" charset="0"/>
              </a:rPr>
              <a:t>a short fruit-bearing side shoot</a:t>
            </a:r>
            <a:endParaRPr lang="zh-CN" altLang="en-US" sz="1400" spc="150">
              <a:solidFill>
                <a:sysClr val="windowText" lastClr="000000">
                  <a:lumMod val="75000"/>
                  <a:lumOff val="25000"/>
                </a:sys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a:stCxn id="7" idx="0"/>
          </p:cNvCxnSpPr>
          <p:nvPr>
            <p:custDataLst>
              <p:tags r:id="rId18"/>
            </p:custDataLst>
          </p:nvPr>
        </p:nvCxnSpPr>
        <p:spPr>
          <a:xfrm flipH="1" flipV="1">
            <a:off x="6097270" y="4248150"/>
            <a:ext cx="277495" cy="727710"/>
          </a:xfrm>
          <a:prstGeom prst="line">
            <a:avLst/>
          </a:prstGeom>
          <a:ln>
            <a:solidFill>
              <a:srgbClr val="7AC2C7"/>
            </a:solidFill>
          </a:ln>
        </p:spPr>
        <p:style>
          <a:lnRef idx="1">
            <a:srgbClr val="8590CA"/>
          </a:lnRef>
          <a:fillRef idx="0">
            <a:srgbClr val="8590CA"/>
          </a:fillRef>
          <a:effectRef idx="0">
            <a:srgbClr val="8590CA"/>
          </a:effectRef>
          <a:fontRef idx="minor">
            <a:sysClr val="windowText" lastClr="000000"/>
          </a:fontRef>
        </p:style>
      </p:cxnSp>
      <p:sp>
        <p:nvSpPr>
          <p:cNvPr id="16" name="文本框 17"/>
          <p:cNvSpPr txBox="1">
            <a:spLocks noChangeArrowheads="1"/>
          </p:cNvSpPr>
          <p:nvPr>
            <p:custDataLst>
              <p:tags r:id="rId19"/>
            </p:custDataLst>
          </p:nvPr>
        </p:nvSpPr>
        <p:spPr bwMode="auto">
          <a:xfrm>
            <a:off x="3516630" y="4478020"/>
            <a:ext cx="1490345" cy="86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lnSpcReduction="10000"/>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2000" b="1" spc="300">
                <a:latin typeface="Arial" panose="020B0604020202020204" pitchFamily="34" charset="0"/>
                <a:ea typeface="微软雅黑" panose="020B0503020204020204" pitchFamily="34" charset="-122"/>
                <a:cs typeface="+mj-cs"/>
                <a:sym typeface="Arial" panose="020B0604020202020204" pitchFamily="34" charset="0"/>
              </a:rPr>
              <a:t>（公鸡的）距</a:t>
            </a:r>
            <a:endParaRPr lang="zh-CN" altLang="en-US" sz="2000" b="1" spc="3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7" name="文本框 17"/>
          <p:cNvSpPr txBox="1">
            <a:spLocks noChangeArrowheads="1"/>
          </p:cNvSpPr>
          <p:nvPr>
            <p:custDataLst>
              <p:tags r:id="rId20"/>
            </p:custDataLst>
          </p:nvPr>
        </p:nvSpPr>
        <p:spPr bwMode="auto">
          <a:xfrm>
            <a:off x="3628390" y="2994660"/>
            <a:ext cx="2954655" cy="89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r" eaLnBrk="1" hangingPunct="1">
              <a:lnSpc>
                <a:spcPct val="120000"/>
              </a:lnSpc>
              <a:spcBef>
                <a:spcPct val="0"/>
              </a:spcBef>
              <a:buFontTx/>
              <a:buNone/>
            </a:pPr>
            <a:r>
              <a:rPr lang="zh-CN" altLang="en-US" sz="3200" b="1" spc="300">
                <a:latin typeface="Arial" panose="020B0604020202020204" pitchFamily="34" charset="0"/>
                <a:ea typeface="微软雅黑" panose="020B0503020204020204" pitchFamily="34" charset="-122"/>
                <a:cs typeface="+mj-cs"/>
                <a:sym typeface="Arial" panose="020B0604020202020204" pitchFamily="34" charset="0"/>
              </a:rPr>
              <a:t>马刺</a:t>
            </a:r>
            <a:endParaRPr lang="zh-CN" altLang="en-US" sz="3200" b="1" spc="300">
              <a:latin typeface="Arial" panose="020B0604020202020204" pitchFamily="34" charset="0"/>
              <a:ea typeface="微软雅黑" panose="020B0503020204020204" pitchFamily="34" charset="-122"/>
              <a:cs typeface="+mj-cs"/>
              <a:sym typeface="Arial" panose="020B0604020202020204" pitchFamily="34" charset="0"/>
            </a:endParaRPr>
          </a:p>
        </p:txBody>
      </p:sp>
      <p:pic>
        <p:nvPicPr>
          <p:cNvPr id="19" name="图片 18"/>
          <p:cNvPicPr>
            <a:picLocks noChangeAspect="1"/>
          </p:cNvPicPr>
          <p:nvPr/>
        </p:nvPicPr>
        <p:blipFill>
          <a:blip r:embed="rId21"/>
          <a:stretch>
            <a:fillRect/>
          </a:stretch>
        </p:blipFill>
        <p:spPr>
          <a:xfrm>
            <a:off x="1299845" y="3333115"/>
            <a:ext cx="1963420" cy="2575560"/>
          </a:xfrm>
          <a:prstGeom prst="rect">
            <a:avLst/>
          </a:prstGeom>
        </p:spPr>
      </p:pic>
      <p:pic>
        <p:nvPicPr>
          <p:cNvPr id="20" name="图片 19"/>
          <p:cNvPicPr>
            <a:picLocks noChangeAspect="1"/>
          </p:cNvPicPr>
          <p:nvPr/>
        </p:nvPicPr>
        <p:blipFill>
          <a:blip r:embed="rId22"/>
          <a:srcRect b="11441"/>
          <a:stretch>
            <a:fillRect/>
          </a:stretch>
        </p:blipFill>
        <p:spPr>
          <a:xfrm>
            <a:off x="8776970" y="2662555"/>
            <a:ext cx="2453640" cy="1797685"/>
          </a:xfrm>
          <a:prstGeom prst="rect">
            <a:avLst/>
          </a:prstGeom>
        </p:spPr>
      </p:pic>
    </p:spTree>
    <p:custDataLst>
      <p:tags r:id="rId2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0.70"/>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5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strVal val="#ppt_w*0.70"/>
                                          </p:val>
                                        </p:tav>
                                        <p:tav tm="100000">
                                          <p:val>
                                            <p:strVal val="#ppt_w"/>
                                          </p:val>
                                        </p:tav>
                                      </p:tavLst>
                                    </p:anim>
                                    <p:anim calcmode="lin" valueType="num">
                                      <p:cBhvr>
                                        <p:cTn id="23" dur="1000" fill="hold"/>
                                        <p:tgtEl>
                                          <p:spTgt spid="8"/>
                                        </p:tgtEl>
                                        <p:attrNameLst>
                                          <p:attrName>ppt_h</p:attrName>
                                        </p:attrNameLst>
                                      </p:cBhvr>
                                      <p:tavLst>
                                        <p:tav tm="0">
                                          <p:val>
                                            <p:strVal val="#ppt_h"/>
                                          </p:val>
                                        </p:tav>
                                        <p:tav tm="100000">
                                          <p:val>
                                            <p:strVal val="#ppt_h"/>
                                          </p:val>
                                        </p:tav>
                                      </p:tavLst>
                                    </p:anim>
                                    <p:animEffect transition="in" filter="fade">
                                      <p:cBhvr>
                                        <p:cTn id="24" dur="1000"/>
                                        <p:tgtEl>
                                          <p:spTgt spid="8"/>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strVal val="#ppt_w*0.70"/>
                                          </p:val>
                                        </p:tav>
                                        <p:tav tm="100000">
                                          <p:val>
                                            <p:strVal val="#ppt_w"/>
                                          </p:val>
                                        </p:tav>
                                      </p:tavLst>
                                    </p:anim>
                                    <p:anim calcmode="lin" valueType="num">
                                      <p:cBhvr>
                                        <p:cTn id="28" dur="1000" fill="hold"/>
                                        <p:tgtEl>
                                          <p:spTgt spid="9"/>
                                        </p:tgtEl>
                                        <p:attrNameLst>
                                          <p:attrName>ppt_h</p:attrName>
                                        </p:attrNameLst>
                                      </p:cBhvr>
                                      <p:tavLst>
                                        <p:tav tm="0">
                                          <p:val>
                                            <p:strVal val="#ppt_h"/>
                                          </p:val>
                                        </p:tav>
                                        <p:tav tm="100000">
                                          <p:val>
                                            <p:strVal val="#ppt_h"/>
                                          </p:val>
                                        </p:tav>
                                      </p:tavLst>
                                    </p:anim>
                                    <p:animEffect transition="in" filter="fade">
                                      <p:cBhvr>
                                        <p:cTn id="29" dur="1000"/>
                                        <p:tgtEl>
                                          <p:spTgt spid="9"/>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strVal val="#ppt_w*0.70"/>
                                          </p:val>
                                        </p:tav>
                                        <p:tav tm="100000">
                                          <p:val>
                                            <p:strVal val="#ppt_w"/>
                                          </p:val>
                                        </p:tav>
                                      </p:tavLst>
                                    </p:anim>
                                    <p:anim calcmode="lin" valueType="num">
                                      <p:cBhvr>
                                        <p:cTn id="33" dur="1000" fill="hold"/>
                                        <p:tgtEl>
                                          <p:spTgt spid="10"/>
                                        </p:tgtEl>
                                        <p:attrNameLst>
                                          <p:attrName>ppt_h</p:attrName>
                                        </p:attrNameLst>
                                      </p:cBhvr>
                                      <p:tavLst>
                                        <p:tav tm="0">
                                          <p:val>
                                            <p:strVal val="#ppt_h"/>
                                          </p:val>
                                        </p:tav>
                                        <p:tav tm="100000">
                                          <p:val>
                                            <p:strVal val="#ppt_h"/>
                                          </p:val>
                                        </p:tav>
                                      </p:tavLst>
                                    </p:anim>
                                    <p:animEffect transition="in" filter="fade">
                                      <p:cBhvr>
                                        <p:cTn id="34" dur="1000"/>
                                        <p:tgtEl>
                                          <p:spTgt spid="10"/>
                                        </p:tgtEl>
                                      </p:cBhvr>
                                    </p:animEffect>
                                  </p:childTnLst>
                                </p:cTn>
                              </p:par>
                              <p:par>
                                <p:cTn id="35" presetID="55"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1000" fill="hold"/>
                                        <p:tgtEl>
                                          <p:spTgt spid="61"/>
                                        </p:tgtEl>
                                        <p:attrNameLst>
                                          <p:attrName>ppt_w</p:attrName>
                                        </p:attrNameLst>
                                      </p:cBhvr>
                                      <p:tavLst>
                                        <p:tav tm="0">
                                          <p:val>
                                            <p:strVal val="#ppt_w*0.70"/>
                                          </p:val>
                                        </p:tav>
                                        <p:tav tm="100000">
                                          <p:val>
                                            <p:strVal val="#ppt_w"/>
                                          </p:val>
                                        </p:tav>
                                      </p:tavLst>
                                    </p:anim>
                                    <p:anim calcmode="lin" valueType="num">
                                      <p:cBhvr>
                                        <p:cTn id="38" dur="1000" fill="hold"/>
                                        <p:tgtEl>
                                          <p:spTgt spid="61"/>
                                        </p:tgtEl>
                                        <p:attrNameLst>
                                          <p:attrName>ppt_h</p:attrName>
                                        </p:attrNameLst>
                                      </p:cBhvr>
                                      <p:tavLst>
                                        <p:tav tm="0">
                                          <p:val>
                                            <p:strVal val="#ppt_h"/>
                                          </p:val>
                                        </p:tav>
                                        <p:tav tm="100000">
                                          <p:val>
                                            <p:strVal val="#ppt_h"/>
                                          </p:val>
                                        </p:tav>
                                      </p:tavLst>
                                    </p:anim>
                                    <p:animEffect transition="in" filter="fade">
                                      <p:cBhvr>
                                        <p:cTn id="39" dur="1000"/>
                                        <p:tgtEl>
                                          <p:spTgt spid="61"/>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p:cTn id="42" dur="1000" fill="hold"/>
                                        <p:tgtEl>
                                          <p:spTgt spid="63"/>
                                        </p:tgtEl>
                                        <p:attrNameLst>
                                          <p:attrName>ppt_w</p:attrName>
                                        </p:attrNameLst>
                                      </p:cBhvr>
                                      <p:tavLst>
                                        <p:tav tm="0">
                                          <p:val>
                                            <p:strVal val="#ppt_w*0.70"/>
                                          </p:val>
                                        </p:tav>
                                        <p:tav tm="100000">
                                          <p:val>
                                            <p:strVal val="#ppt_w"/>
                                          </p:val>
                                        </p:tav>
                                      </p:tavLst>
                                    </p:anim>
                                    <p:anim calcmode="lin" valueType="num">
                                      <p:cBhvr>
                                        <p:cTn id="43" dur="1000" fill="hold"/>
                                        <p:tgtEl>
                                          <p:spTgt spid="63"/>
                                        </p:tgtEl>
                                        <p:attrNameLst>
                                          <p:attrName>ppt_h</p:attrName>
                                        </p:attrNameLst>
                                      </p:cBhvr>
                                      <p:tavLst>
                                        <p:tav tm="0">
                                          <p:val>
                                            <p:strVal val="#ppt_h"/>
                                          </p:val>
                                        </p:tav>
                                        <p:tav tm="100000">
                                          <p:val>
                                            <p:strVal val="#ppt_h"/>
                                          </p:val>
                                        </p:tav>
                                      </p:tavLst>
                                    </p:anim>
                                    <p:animEffect transition="in" filter="fade">
                                      <p:cBhvr>
                                        <p:cTn id="44" dur="1000"/>
                                        <p:tgtEl>
                                          <p:spTgt spid="6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1000" fill="hold"/>
                                        <p:tgtEl>
                                          <p:spTgt spid="50"/>
                                        </p:tgtEl>
                                        <p:attrNameLst>
                                          <p:attrName>ppt_w</p:attrName>
                                        </p:attrNameLst>
                                      </p:cBhvr>
                                      <p:tavLst>
                                        <p:tav tm="0">
                                          <p:val>
                                            <p:strVal val="#ppt_w*0.70"/>
                                          </p:val>
                                        </p:tav>
                                        <p:tav tm="100000">
                                          <p:val>
                                            <p:strVal val="#ppt_w"/>
                                          </p:val>
                                        </p:tav>
                                      </p:tavLst>
                                    </p:anim>
                                    <p:anim calcmode="lin" valueType="num">
                                      <p:cBhvr>
                                        <p:cTn id="48" dur="1000" fill="hold"/>
                                        <p:tgtEl>
                                          <p:spTgt spid="50"/>
                                        </p:tgtEl>
                                        <p:attrNameLst>
                                          <p:attrName>ppt_h</p:attrName>
                                        </p:attrNameLst>
                                      </p:cBhvr>
                                      <p:tavLst>
                                        <p:tav tm="0">
                                          <p:val>
                                            <p:strVal val="#ppt_h"/>
                                          </p:val>
                                        </p:tav>
                                        <p:tav tm="100000">
                                          <p:val>
                                            <p:strVal val="#ppt_h"/>
                                          </p:val>
                                        </p:tav>
                                      </p:tavLst>
                                    </p:anim>
                                    <p:animEffect transition="in" filter="fade">
                                      <p:cBhvr>
                                        <p:cTn id="49" dur="1000"/>
                                        <p:tgtEl>
                                          <p:spTgt spid="50"/>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strVal val="#ppt_w*0.70"/>
                                          </p:val>
                                        </p:tav>
                                        <p:tav tm="100000">
                                          <p:val>
                                            <p:strVal val="#ppt_w"/>
                                          </p:val>
                                        </p:tav>
                                      </p:tavLst>
                                    </p:anim>
                                    <p:anim calcmode="lin" valueType="num">
                                      <p:cBhvr>
                                        <p:cTn id="53" dur="1000" fill="hold"/>
                                        <p:tgtEl>
                                          <p:spTgt spid="7"/>
                                        </p:tgtEl>
                                        <p:attrNameLst>
                                          <p:attrName>ppt_h</p:attrName>
                                        </p:attrNameLst>
                                      </p:cBhvr>
                                      <p:tavLst>
                                        <p:tav tm="0">
                                          <p:val>
                                            <p:strVal val="#ppt_h"/>
                                          </p:val>
                                        </p:tav>
                                        <p:tav tm="100000">
                                          <p:val>
                                            <p:strVal val="#ppt_h"/>
                                          </p:val>
                                        </p:tav>
                                      </p:tavLst>
                                    </p:anim>
                                    <p:animEffect transition="in" filter="fade">
                                      <p:cBhvr>
                                        <p:cTn id="54" dur="1000"/>
                                        <p:tgtEl>
                                          <p:spTgt spid="7"/>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p:cTn id="57" dur="1000" fill="hold"/>
                                        <p:tgtEl>
                                          <p:spTgt spid="56"/>
                                        </p:tgtEl>
                                        <p:attrNameLst>
                                          <p:attrName>ppt_w</p:attrName>
                                        </p:attrNameLst>
                                      </p:cBhvr>
                                      <p:tavLst>
                                        <p:tav tm="0">
                                          <p:val>
                                            <p:strVal val="#ppt_w*0.70"/>
                                          </p:val>
                                        </p:tav>
                                        <p:tav tm="100000">
                                          <p:val>
                                            <p:strVal val="#ppt_w"/>
                                          </p:val>
                                        </p:tav>
                                      </p:tavLst>
                                    </p:anim>
                                    <p:anim calcmode="lin" valueType="num">
                                      <p:cBhvr>
                                        <p:cTn id="58" dur="1000" fill="hold"/>
                                        <p:tgtEl>
                                          <p:spTgt spid="56"/>
                                        </p:tgtEl>
                                        <p:attrNameLst>
                                          <p:attrName>ppt_h</p:attrName>
                                        </p:attrNameLst>
                                      </p:cBhvr>
                                      <p:tavLst>
                                        <p:tav tm="0">
                                          <p:val>
                                            <p:strVal val="#ppt_h"/>
                                          </p:val>
                                        </p:tav>
                                        <p:tav tm="100000">
                                          <p:val>
                                            <p:strVal val="#ppt_h"/>
                                          </p:val>
                                        </p:tav>
                                      </p:tavLst>
                                    </p:anim>
                                    <p:animEffect transition="in" filter="fade">
                                      <p:cBhvr>
                                        <p:cTn id="59" dur="1000"/>
                                        <p:tgtEl>
                                          <p:spTgt spid="56"/>
                                        </p:tgtEl>
                                      </p:cBhvr>
                                    </p:animEffect>
                                  </p:childTnLst>
                                </p:cTn>
                              </p:par>
                              <p:par>
                                <p:cTn id="60" presetID="55"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1000" fill="hold"/>
                                        <p:tgtEl>
                                          <p:spTgt spid="12"/>
                                        </p:tgtEl>
                                        <p:attrNameLst>
                                          <p:attrName>ppt_w</p:attrName>
                                        </p:attrNameLst>
                                      </p:cBhvr>
                                      <p:tavLst>
                                        <p:tav tm="0">
                                          <p:val>
                                            <p:strVal val="#ppt_w*0.70"/>
                                          </p:val>
                                        </p:tav>
                                        <p:tav tm="100000">
                                          <p:val>
                                            <p:strVal val="#ppt_w"/>
                                          </p:val>
                                        </p:tav>
                                      </p:tavLst>
                                    </p:anim>
                                    <p:anim calcmode="lin" valueType="num">
                                      <p:cBhvr>
                                        <p:cTn id="63" dur="1000" fill="hold"/>
                                        <p:tgtEl>
                                          <p:spTgt spid="12"/>
                                        </p:tgtEl>
                                        <p:attrNameLst>
                                          <p:attrName>ppt_h</p:attrName>
                                        </p:attrNameLst>
                                      </p:cBhvr>
                                      <p:tavLst>
                                        <p:tav tm="0">
                                          <p:val>
                                            <p:strVal val="#ppt_h"/>
                                          </p:val>
                                        </p:tav>
                                        <p:tav tm="100000">
                                          <p:val>
                                            <p:strVal val="#ppt_h"/>
                                          </p:val>
                                        </p:tav>
                                      </p:tavLst>
                                    </p:anim>
                                    <p:animEffect transition="in" filter="fade">
                                      <p:cBhvr>
                                        <p:cTn id="64" dur="1000"/>
                                        <p:tgtEl>
                                          <p:spTgt spid="12"/>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1000" fill="hold"/>
                                        <p:tgtEl>
                                          <p:spTgt spid="16"/>
                                        </p:tgtEl>
                                        <p:attrNameLst>
                                          <p:attrName>ppt_w</p:attrName>
                                        </p:attrNameLst>
                                      </p:cBhvr>
                                      <p:tavLst>
                                        <p:tav tm="0">
                                          <p:val>
                                            <p:strVal val="#ppt_w*0.70"/>
                                          </p:val>
                                        </p:tav>
                                        <p:tav tm="100000">
                                          <p:val>
                                            <p:strVal val="#ppt_w"/>
                                          </p:val>
                                        </p:tav>
                                      </p:tavLst>
                                    </p:anim>
                                    <p:anim calcmode="lin" valueType="num">
                                      <p:cBhvr>
                                        <p:cTn id="68" dur="1000" fill="hold"/>
                                        <p:tgtEl>
                                          <p:spTgt spid="16"/>
                                        </p:tgtEl>
                                        <p:attrNameLst>
                                          <p:attrName>ppt_h</p:attrName>
                                        </p:attrNameLst>
                                      </p:cBhvr>
                                      <p:tavLst>
                                        <p:tav tm="0">
                                          <p:val>
                                            <p:strVal val="#ppt_h"/>
                                          </p:val>
                                        </p:tav>
                                        <p:tav tm="100000">
                                          <p:val>
                                            <p:strVal val="#ppt_h"/>
                                          </p:val>
                                        </p:tav>
                                      </p:tavLst>
                                    </p:anim>
                                    <p:animEffect transition="in" filter="fade">
                                      <p:cBhvr>
                                        <p:cTn id="69" dur="1000"/>
                                        <p:tgtEl>
                                          <p:spTgt spid="16"/>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 calcmode="lin" valueType="num">
                                      <p:cBhvr>
                                        <p:cTn id="72" dur="1000" fill="hold"/>
                                        <p:tgtEl>
                                          <p:spTgt spid="62"/>
                                        </p:tgtEl>
                                        <p:attrNameLst>
                                          <p:attrName>ppt_w</p:attrName>
                                        </p:attrNameLst>
                                      </p:cBhvr>
                                      <p:tavLst>
                                        <p:tav tm="0">
                                          <p:val>
                                            <p:strVal val="#ppt_w*0.70"/>
                                          </p:val>
                                        </p:tav>
                                        <p:tav tm="100000">
                                          <p:val>
                                            <p:strVal val="#ppt_w"/>
                                          </p:val>
                                        </p:tav>
                                      </p:tavLst>
                                    </p:anim>
                                    <p:anim calcmode="lin" valueType="num">
                                      <p:cBhvr>
                                        <p:cTn id="73" dur="1000" fill="hold"/>
                                        <p:tgtEl>
                                          <p:spTgt spid="62"/>
                                        </p:tgtEl>
                                        <p:attrNameLst>
                                          <p:attrName>ppt_h</p:attrName>
                                        </p:attrNameLst>
                                      </p:cBhvr>
                                      <p:tavLst>
                                        <p:tav tm="0">
                                          <p:val>
                                            <p:strVal val="#ppt_h"/>
                                          </p:val>
                                        </p:tav>
                                        <p:tav tm="100000">
                                          <p:val>
                                            <p:strVal val="#ppt_h"/>
                                          </p:val>
                                        </p:tav>
                                      </p:tavLst>
                                    </p:anim>
                                    <p:animEffect transition="in" filter="fade">
                                      <p:cBhvr>
                                        <p:cTn id="74" dur="1000"/>
                                        <p:tgtEl>
                                          <p:spTgt spid="62"/>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strVal val="#ppt_w*0.70"/>
                                          </p:val>
                                        </p:tav>
                                        <p:tav tm="100000">
                                          <p:val>
                                            <p:strVal val="#ppt_w"/>
                                          </p:val>
                                        </p:tav>
                                      </p:tavLst>
                                    </p:anim>
                                    <p:anim calcmode="lin" valueType="num">
                                      <p:cBhvr>
                                        <p:cTn id="78" dur="1000" fill="hold"/>
                                        <p:tgtEl>
                                          <p:spTgt spid="17"/>
                                        </p:tgtEl>
                                        <p:attrNameLst>
                                          <p:attrName>ppt_h</p:attrName>
                                        </p:attrNameLst>
                                      </p:cBhvr>
                                      <p:tavLst>
                                        <p:tav tm="0">
                                          <p:val>
                                            <p:strVal val="#ppt_h"/>
                                          </p:val>
                                        </p:tav>
                                        <p:tav tm="100000">
                                          <p:val>
                                            <p:strVal val="#ppt_h"/>
                                          </p:val>
                                        </p:tav>
                                      </p:tavLst>
                                    </p:anim>
                                    <p:animEffect transition="in" filter="fade">
                                      <p:cBhvr>
                                        <p:cTn id="79" dur="1000"/>
                                        <p:tgtEl>
                                          <p:spTgt spid="17"/>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 calcmode="lin" valueType="num">
                                      <p:cBhvr>
                                        <p:cTn id="82" dur="1000" fill="hold"/>
                                        <p:tgtEl>
                                          <p:spTgt spid="53"/>
                                        </p:tgtEl>
                                        <p:attrNameLst>
                                          <p:attrName>ppt_w</p:attrName>
                                        </p:attrNameLst>
                                      </p:cBhvr>
                                      <p:tavLst>
                                        <p:tav tm="0">
                                          <p:val>
                                            <p:strVal val="#ppt_w*0.70"/>
                                          </p:val>
                                        </p:tav>
                                        <p:tav tm="100000">
                                          <p:val>
                                            <p:strVal val="#ppt_w"/>
                                          </p:val>
                                        </p:tav>
                                      </p:tavLst>
                                    </p:anim>
                                    <p:anim calcmode="lin" valueType="num">
                                      <p:cBhvr>
                                        <p:cTn id="83" dur="1000" fill="hold"/>
                                        <p:tgtEl>
                                          <p:spTgt spid="53"/>
                                        </p:tgtEl>
                                        <p:attrNameLst>
                                          <p:attrName>ppt_h</p:attrName>
                                        </p:attrNameLst>
                                      </p:cBhvr>
                                      <p:tavLst>
                                        <p:tav tm="0">
                                          <p:val>
                                            <p:strVal val="#ppt_h"/>
                                          </p:val>
                                        </p:tav>
                                        <p:tav tm="100000">
                                          <p:val>
                                            <p:strVal val="#ppt_h"/>
                                          </p:val>
                                        </p:tav>
                                      </p:tavLst>
                                    </p:anim>
                                    <p:animEffect transition="in" filter="fade">
                                      <p:cBhvr>
                                        <p:cTn id="84" dur="1000"/>
                                        <p:tgtEl>
                                          <p:spTgt spid="5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childTnLst>
                          </p:cTn>
                        </p:par>
                        <p:par>
                          <p:cTn id="94" fill="hold">
                            <p:stCondLst>
                              <p:cond delay="1000"/>
                            </p:stCondLst>
                            <p:childTnLst>
                              <p:par>
                                <p:cTn id="95" presetID="10" presetClass="entr" presetSubtype="0" fill="hold"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1500"/>
                            </p:stCondLst>
                            <p:childTnLst>
                              <p:par>
                                <p:cTn id="99" presetID="10" presetClass="entr" presetSubtype="0" fill="hold" grpId="0" nodeType="after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fade">
                                      <p:cBhvr>
                                        <p:cTn id="101" dur="500"/>
                                        <p:tgtEl>
                                          <p:spTgt spid="57"/>
                                        </p:tgtEl>
                                      </p:cBhvr>
                                    </p:animEffect>
                                  </p:childTnLst>
                                </p:cTn>
                              </p:par>
                            </p:childTnLst>
                          </p:cTn>
                        </p:par>
                        <p:par>
                          <p:cTn id="102" fill="hold">
                            <p:stCondLst>
                              <p:cond delay="2000"/>
                            </p:stCondLst>
                            <p:childTnLst>
                              <p:par>
                                <p:cTn id="103" presetID="10" presetClass="entr" presetSubtype="0" fill="hold"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4" grpId="0"/>
      <p:bldP spid="57" grpId="0"/>
      <p:bldP spid="8" grpId="0" animBg="1"/>
      <p:bldP spid="9" grpId="0" animBg="1"/>
      <p:bldP spid="10" grpId="0" bldLvl="0" animBg="1"/>
      <p:bldP spid="63" grpId="0" bldLvl="0" animBg="1"/>
      <p:bldP spid="50" grpId="0"/>
      <p:bldP spid="7" grpId="0" bldLvl="0" animBg="1"/>
      <p:bldP spid="56" grpId="0"/>
      <p:bldP spid="16" grpId="0"/>
      <p:bldP spid="62" grpId="0" animBg="1"/>
      <p:bldP spid="17" grpId="0"/>
      <p:bldP spid="53" grpId="0"/>
      <p:bldP spid="8" grpId="1" animBg="1"/>
      <p:bldP spid="9" grpId="1" animBg="1"/>
      <p:bldP spid="10" grpId="1" animBg="1"/>
      <p:bldP spid="63" grpId="1" animBg="1"/>
      <p:bldP spid="50" grpId="1"/>
      <p:bldP spid="7" grpId="1" animBg="1"/>
      <p:bldP spid="56" grpId="1"/>
      <p:bldP spid="16" grpId="1"/>
      <p:bldP spid="62" grpId="1" animBg="1"/>
      <p:bldP spid="17" grpId="1"/>
      <p:bldP spid="5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800"/>
              <a:t>词义进化角度二：马刺的作用——激励</a:t>
            </a:r>
            <a:endParaRPr lang="zh-CN" altLang="en-US" sz="2800"/>
          </a:p>
        </p:txBody>
      </p:sp>
      <p:sp>
        <p:nvSpPr>
          <p:cNvPr id="3" name="矩形 2"/>
          <p:cNvSpPr/>
          <p:nvPr>
            <p:custDataLst>
              <p:tags r:id="rId1"/>
            </p:custDataLst>
          </p:nvPr>
        </p:nvSpPr>
        <p:spPr>
          <a:xfrm>
            <a:off x="209500" y="1580828"/>
            <a:ext cx="1079074" cy="1010140"/>
          </a:xfrm>
          <a:prstGeom prst="rect">
            <a:avLst/>
          </a:prstGeom>
          <a:solidFill>
            <a:srgbClr val="00B0F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4" name="矩形 3"/>
          <p:cNvSpPr/>
          <p:nvPr>
            <p:custDataLst>
              <p:tags r:id="rId2"/>
            </p:custDataLst>
          </p:nvPr>
        </p:nvSpPr>
        <p:spPr>
          <a:xfrm>
            <a:off x="1288574" y="1580828"/>
            <a:ext cx="11100310" cy="1010140"/>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1" name="文本框 10"/>
          <p:cNvSpPr txBox="1"/>
          <p:nvPr>
            <p:custDataLst>
              <p:tags r:id="rId3"/>
            </p:custDataLst>
          </p:nvPr>
        </p:nvSpPr>
        <p:spPr>
          <a:xfrm>
            <a:off x="1630045" y="1298575"/>
            <a:ext cx="10156190" cy="1292225"/>
          </a:xfrm>
          <a:prstGeom prst="rect">
            <a:avLst/>
          </a:prstGeom>
        </p:spPr>
        <p:txBody>
          <a:bodyPr wrap="square" lIns="90000" tIns="46800" rIns="90000" bIns="46800" anchor="ctr" anchorCtr="0"/>
          <a:lstStyle>
            <a:defPPr>
              <a:defRPr lang="zh-CN"/>
            </a:defPPr>
            <a:lvl1pPr>
              <a:defRPr sz="1400">
                <a:solidFill>
                  <a:prstClr val="white"/>
                </a:solidFill>
              </a:defRPr>
            </a:lvl1pPr>
          </a:lstStyle>
          <a:p>
            <a:pPr fontAlgn="auto">
              <a:lnSpc>
                <a:spcPct val="120000"/>
              </a:lnSpc>
            </a:pP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v.</a:t>
            </a:r>
            <a:r>
              <a:rPr lang="zh-CN" altLang="en-US" sz="3600" spc="100" dirty="0">
                <a:solidFill>
                  <a:srgbClr val="000000">
                    <a:lumMod val="85000"/>
                    <a:lumOff val="15000"/>
                  </a:srgbClr>
                </a:solidFill>
                <a:uFillTx/>
                <a:latin typeface="Arial" panose="020B0604020202020204" pitchFamily="34" charset="0"/>
                <a:ea typeface="微软雅黑" panose="020B0503020204020204" pitchFamily="34" charset="-122"/>
              </a:rPr>
              <a:t> </a:t>
            </a:r>
            <a:r>
              <a:rPr lang="zh-CN" altLang="en-US" sz="1800" spc="100" dirty="0">
                <a:solidFill>
                  <a:srgbClr val="000000">
                    <a:lumMod val="85000"/>
                    <a:lumOff val="15000"/>
                  </a:srgbClr>
                </a:solidFill>
                <a:uFillTx/>
                <a:latin typeface="Arial" panose="020B0604020202020204" pitchFamily="34" charset="0"/>
                <a:ea typeface="微软雅黑" panose="020B0503020204020204" pitchFamily="34" charset="-122"/>
              </a:rPr>
              <a:t>urge a horse forward by digging one’s spurs into its sides</a:t>
            </a:r>
            <a:endParaRPr lang="zh-CN" altLang="en-US" sz="1800" spc="100" dirty="0">
              <a:solidFill>
                <a:srgbClr val="000000">
                  <a:lumMod val="85000"/>
                  <a:lumOff val="15000"/>
                </a:srgbClr>
              </a:solidFill>
              <a:uFillTx/>
              <a:latin typeface="Arial" panose="020B0604020202020204" pitchFamily="34" charset="0"/>
              <a:ea typeface="微软雅黑" panose="020B0503020204020204" pitchFamily="34" charset="-122"/>
            </a:endParaRPr>
          </a:p>
          <a:p>
            <a:pPr fontAlgn="auto">
              <a:lnSpc>
                <a:spcPct val="120000"/>
              </a:lnSpc>
            </a:pPr>
            <a:r>
              <a:rPr lang="zh-CN" altLang="en-US" sz="1800" spc="100" dirty="0">
                <a:solidFill>
                  <a:srgbClr val="000000">
                    <a:lumMod val="85000"/>
                    <a:lumOff val="15000"/>
                  </a:srgbClr>
                </a:solidFill>
                <a:uFillTx/>
                <a:latin typeface="Arial" panose="020B0604020202020204" pitchFamily="34" charset="0"/>
                <a:ea typeface="微软雅黑" panose="020B0503020204020204" pitchFamily="34" charset="-122"/>
              </a:rPr>
              <a:t>     引申为踢马刺策马前进的动作</a:t>
            </a:r>
            <a:endParaRPr lang="zh-CN" altLang="en-US" sz="1800" spc="100" dirty="0">
              <a:solidFill>
                <a:srgbClr val="000000">
                  <a:lumMod val="85000"/>
                  <a:lumOff val="15000"/>
                </a:srgbClr>
              </a:solidFill>
              <a:uFillTx/>
              <a:latin typeface="Arial" panose="020B0604020202020204" pitchFamily="34" charset="0"/>
              <a:ea typeface="微软雅黑" panose="020B0503020204020204" pitchFamily="34" charset="-122"/>
            </a:endParaRPr>
          </a:p>
          <a:p>
            <a:pPr fontAlgn="auto">
              <a:lnSpc>
                <a:spcPct val="120000"/>
              </a:lnSpc>
            </a:pPr>
            <a:r>
              <a:rPr lang="zh-CN" altLang="en-US" sz="1600" spc="100" dirty="0">
                <a:solidFill>
                  <a:srgbClr val="000000">
                    <a:lumMod val="85000"/>
                    <a:lumOff val="15000"/>
                  </a:srgbClr>
                </a:solidFill>
                <a:uFillTx/>
                <a:latin typeface="Arial" panose="020B0604020202020204" pitchFamily="34" charset="0"/>
                <a:ea typeface="微软雅黑" panose="020B0503020204020204" pitchFamily="34" charset="-122"/>
              </a:rPr>
              <a:t>e.g. She spurred her horse towards the hedge.</a:t>
            </a:r>
            <a:endParaRPr lang="zh-CN" altLang="en-US" sz="1600" spc="100" dirty="0">
              <a:solidFill>
                <a:srgbClr val="000000">
                  <a:lumMod val="85000"/>
                  <a:lumOff val="15000"/>
                </a:srgbClr>
              </a:solidFill>
              <a:uFillTx/>
              <a:latin typeface="Arial" panose="020B0604020202020204" pitchFamily="34" charset="0"/>
              <a:ea typeface="微软雅黑" panose="020B0503020204020204" pitchFamily="34" charset="-122"/>
            </a:endParaRPr>
          </a:p>
        </p:txBody>
      </p:sp>
      <p:sp>
        <p:nvSpPr>
          <p:cNvPr id="13" name="矩形 12"/>
          <p:cNvSpPr/>
          <p:nvPr>
            <p:custDataLst>
              <p:tags r:id="rId4"/>
            </p:custDataLst>
          </p:nvPr>
        </p:nvSpPr>
        <p:spPr>
          <a:xfrm>
            <a:off x="209500" y="3123906"/>
            <a:ext cx="1079074" cy="1010140"/>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4" name="矩形 13"/>
          <p:cNvSpPr/>
          <p:nvPr>
            <p:custDataLst>
              <p:tags r:id="rId5"/>
            </p:custDataLst>
          </p:nvPr>
        </p:nvSpPr>
        <p:spPr>
          <a:xfrm>
            <a:off x="1288574" y="3123906"/>
            <a:ext cx="11100310" cy="1010140"/>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5" name="矩形 14"/>
          <p:cNvSpPr/>
          <p:nvPr>
            <p:custDataLst>
              <p:tags r:id="rId6"/>
            </p:custDataLst>
          </p:nvPr>
        </p:nvSpPr>
        <p:spPr>
          <a:xfrm>
            <a:off x="209500" y="4666984"/>
            <a:ext cx="1079074" cy="1010140"/>
          </a:xfrm>
          <a:prstGeom prst="rect">
            <a:avLst/>
          </a:prstGeom>
          <a:solidFill>
            <a:srgbClr val="92D05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21" name="矩形 20"/>
          <p:cNvSpPr/>
          <p:nvPr>
            <p:custDataLst>
              <p:tags r:id="rId7"/>
            </p:custDataLst>
          </p:nvPr>
        </p:nvSpPr>
        <p:spPr>
          <a:xfrm>
            <a:off x="1288574" y="4666984"/>
            <a:ext cx="11100310" cy="1010140"/>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22" name="文本框 21"/>
          <p:cNvSpPr txBox="1"/>
          <p:nvPr>
            <p:custDataLst>
              <p:tags r:id="rId8"/>
            </p:custDataLst>
          </p:nvPr>
        </p:nvSpPr>
        <p:spPr>
          <a:xfrm>
            <a:off x="1630035" y="4727554"/>
            <a:ext cx="10581051" cy="888999"/>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lvl="0" algn="l">
              <a:lnSpc>
                <a:spcPct val="120000"/>
              </a:lnSpc>
              <a:buClrTx/>
              <a:buSzTx/>
              <a:buFontTx/>
            </a:pP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v. 促进某事发生</a:t>
            </a:r>
            <a:r>
              <a:rPr lang="en-US" altLang="zh-CN"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T</a:t>
            </a: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o encourage an activity or development </a:t>
            </a:r>
            <a:endPar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endParaRPr>
          </a:p>
          <a:p>
            <a:pPr lvl="0" algn="l">
              <a:lnSpc>
                <a:spcPct val="120000"/>
              </a:lnSpc>
              <a:buClrTx/>
              <a:buSzTx/>
              <a:buFontTx/>
            </a:pPr>
            <a:r>
              <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rPr>
              <a:t>e.g. The agreement is essential to spurring economic growth around the world.</a:t>
            </a:r>
            <a:endParaRPr lang="zh-CN" altLang="en-US" sz="2000" spc="100">
              <a:solidFill>
                <a:srgbClr val="000000">
                  <a:lumMod val="85000"/>
                  <a:lumOff val="15000"/>
                </a:srgbClr>
              </a:solidFill>
              <a:uFillTx/>
              <a:latin typeface="Arial" panose="020B0604020202020204" pitchFamily="34" charset="0"/>
              <a:ea typeface="微软雅黑" panose="020B0503020204020204" pitchFamily="34" charset="-122"/>
              <a:sym typeface="+mn-ea"/>
            </a:endParaRPr>
          </a:p>
        </p:txBody>
      </p:sp>
      <p:sp>
        <p:nvSpPr>
          <p:cNvPr id="23" name="文本框 22"/>
          <p:cNvSpPr txBox="1"/>
          <p:nvPr>
            <p:custDataLst>
              <p:tags r:id="rId9"/>
            </p:custDataLst>
          </p:nvPr>
        </p:nvSpPr>
        <p:spPr>
          <a:xfrm>
            <a:off x="460085" y="4760777"/>
            <a:ext cx="578586" cy="706755"/>
          </a:xfrm>
          <a:prstGeom prst="rect">
            <a:avLst/>
          </a:prstGeom>
          <a:noFill/>
        </p:spPr>
        <p:txBody>
          <a:bodyPr wrap="squar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3</a:t>
            </a:r>
            <a:endParaRPr lang="en-US" altLang="zh-CN" sz="4000" b="1">
              <a:solidFill>
                <a:srgbClr val="FFFFFF"/>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460085" y="3217635"/>
            <a:ext cx="578586" cy="706755"/>
          </a:xfrm>
          <a:prstGeom prst="rect">
            <a:avLst/>
          </a:prstGeom>
          <a:noFill/>
        </p:spPr>
        <p:txBody>
          <a:bodyPr wrap="squar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2</a:t>
            </a:r>
            <a:endParaRPr lang="en-US" altLang="zh-CN" sz="4000" b="1">
              <a:solidFill>
                <a:srgbClr val="FFFFFF"/>
              </a:solidFill>
              <a:latin typeface="微软雅黑" panose="020B0503020204020204" pitchFamily="34" charset="-122"/>
              <a:ea typeface="微软雅黑" panose="020B0503020204020204" pitchFamily="34" charset="-122"/>
            </a:endParaRPr>
          </a:p>
        </p:txBody>
      </p:sp>
      <p:sp>
        <p:nvSpPr>
          <p:cNvPr id="25" name="文本框 24"/>
          <p:cNvSpPr txBox="1"/>
          <p:nvPr>
            <p:custDataLst>
              <p:tags r:id="rId11"/>
            </p:custDataLst>
          </p:nvPr>
        </p:nvSpPr>
        <p:spPr>
          <a:xfrm>
            <a:off x="460085" y="1674493"/>
            <a:ext cx="578586" cy="706755"/>
          </a:xfrm>
          <a:prstGeom prst="rect">
            <a:avLst/>
          </a:prstGeom>
          <a:noFill/>
        </p:spPr>
        <p:txBody>
          <a:bodyPr wrap="squar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1</a:t>
            </a:r>
            <a:endParaRPr lang="en-US" altLang="zh-CN" sz="4000" b="1">
              <a:solidFill>
                <a:srgbClr val="FFFFFF"/>
              </a:solidFill>
              <a:latin typeface="微软雅黑" panose="020B0503020204020204" pitchFamily="34" charset="-122"/>
              <a:ea typeface="微软雅黑" panose="020B0503020204020204" pitchFamily="34" charset="-122"/>
            </a:endParaRPr>
          </a:p>
        </p:txBody>
      </p:sp>
      <p:sp>
        <p:nvSpPr>
          <p:cNvPr id="26" name="文本框 25"/>
          <p:cNvSpPr txBox="1"/>
          <p:nvPr>
            <p:custDataLst>
              <p:tags r:id="rId12"/>
            </p:custDataLst>
          </p:nvPr>
        </p:nvSpPr>
        <p:spPr>
          <a:xfrm>
            <a:off x="1557655" y="2983230"/>
            <a:ext cx="10156190" cy="1292225"/>
          </a:xfrm>
          <a:prstGeom prst="rect">
            <a:avLst/>
          </a:prstGeom>
        </p:spPr>
        <p:txBody>
          <a:bodyPr wrap="square" lIns="90000" tIns="46800" rIns="90000" bIns="46800" anchor="ctr" anchorCtr="0"/>
          <a:lstStyle>
            <a:defPPr>
              <a:defRPr lang="zh-CN"/>
            </a:defPPr>
            <a:lvl1pPr>
              <a:defRPr sz="1400">
                <a:solidFill>
                  <a:prstClr val="white"/>
                </a:solidFill>
              </a:defRPr>
            </a:lvl1pPr>
          </a:lstStyle>
          <a:p>
            <a:pPr fontAlgn="auto">
              <a:lnSpc>
                <a:spcPct val="120000"/>
              </a:lnSpc>
            </a:pP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v./n. 激励，鞭策</a:t>
            </a:r>
            <a:r>
              <a:rPr lang="en-US" altLang="zh-CN" sz="2000" spc="100" dirty="0">
                <a:solidFill>
                  <a:srgbClr val="000000">
                    <a:lumMod val="85000"/>
                    <a:lumOff val="15000"/>
                  </a:srgbClr>
                </a:solidFill>
                <a:uFillTx/>
                <a:latin typeface="Arial" panose="020B0604020202020204" pitchFamily="34" charset="0"/>
                <a:ea typeface="微软雅黑" panose="020B0503020204020204" pitchFamily="34" charset="-122"/>
              </a:rPr>
              <a:t>encourage somebody</a:t>
            </a:r>
            <a:endPar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endParaRPr>
          </a:p>
          <a:p>
            <a:pPr fontAlgn="auto">
              <a:lnSpc>
                <a:spcPct val="120000"/>
              </a:lnSpc>
            </a:pPr>
            <a:r>
              <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rPr>
              <a:t>e.g. Her difficult childhood spurred her on to succeed.</a:t>
            </a:r>
            <a:endParaRPr lang="zh-CN" altLang="en-US" sz="2000" spc="100" dirty="0">
              <a:solidFill>
                <a:srgbClr val="000000">
                  <a:lumMod val="85000"/>
                  <a:lumOff val="15000"/>
                </a:srgbClr>
              </a:solidFill>
              <a:uFillTx/>
              <a:latin typeface="Arial" panose="020B0604020202020204" pitchFamily="34" charset="0"/>
              <a:ea typeface="微软雅黑" panose="020B0503020204020204" pitchFamily="34" charset="-122"/>
            </a:endParaRPr>
          </a:p>
        </p:txBody>
      </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26" grpId="0"/>
      <p:bldP spid="26" grpId="1"/>
      <p:bldP spid="22" grpId="0"/>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800"/>
              <a:t>词义进化角度三：踢马刺给马的感觉——一股冲动</a:t>
            </a:r>
            <a:endParaRPr lang="zh-CN" altLang="en-US" sz="2800"/>
          </a:p>
        </p:txBody>
      </p:sp>
      <p:sp>
        <p:nvSpPr>
          <p:cNvPr id="5" name="文本框 4"/>
          <p:cNvSpPr txBox="1"/>
          <p:nvPr/>
        </p:nvSpPr>
        <p:spPr>
          <a:xfrm>
            <a:off x="837565" y="2024380"/>
            <a:ext cx="7651115" cy="521970"/>
          </a:xfrm>
          <a:prstGeom prst="rect">
            <a:avLst/>
          </a:prstGeom>
          <a:noFill/>
        </p:spPr>
        <p:txBody>
          <a:bodyPr wrap="none" rtlCol="0">
            <a:spAutoFit/>
          </a:bodyPr>
          <a:p>
            <a:pPr algn="l"/>
            <a:r>
              <a:rPr lang="zh-CN" altLang="en-US" sz="2800"/>
              <a:t>n. (短语) on the spur of the moment 凭一时冲动</a:t>
            </a:r>
            <a:endParaRPr lang="zh-CN" altLang="en-US" sz="2800"/>
          </a:p>
        </p:txBody>
      </p:sp>
      <p:sp>
        <p:nvSpPr>
          <p:cNvPr id="6" name="文本框 5"/>
          <p:cNvSpPr txBox="1"/>
          <p:nvPr/>
        </p:nvSpPr>
        <p:spPr>
          <a:xfrm>
            <a:off x="837565" y="2743200"/>
            <a:ext cx="9801860" cy="1814830"/>
          </a:xfrm>
          <a:prstGeom prst="rect">
            <a:avLst/>
          </a:prstGeom>
          <a:noFill/>
        </p:spPr>
        <p:txBody>
          <a:bodyPr wrap="square" rtlCol="0">
            <a:spAutoFit/>
          </a:bodyPr>
          <a:p>
            <a:pPr algn="l"/>
            <a:r>
              <a:rPr lang="en-US" altLang="zh-CN" sz="2800"/>
              <a:t>e.g. </a:t>
            </a:r>
            <a:r>
              <a:rPr lang="zh-CN" altLang="en-US" sz="2800"/>
              <a:t>Impulsively</a:t>
            </a:r>
            <a:endParaRPr lang="zh-CN" altLang="en-US" sz="2800"/>
          </a:p>
          <a:p>
            <a:pPr algn="l"/>
            <a:endParaRPr lang="en-US" altLang="zh-CN" sz="2800"/>
          </a:p>
          <a:p>
            <a:pPr algn="l"/>
            <a:r>
              <a:rPr lang="en-US" altLang="zh-CN" sz="2800"/>
              <a:t>W</a:t>
            </a:r>
            <a:r>
              <a:rPr lang="zh-CN" altLang="en-US" sz="2800"/>
              <a:t>ithout prior preparation, </a:t>
            </a:r>
            <a:r>
              <a:rPr lang="en-US" altLang="zh-CN" sz="2800"/>
              <a:t>h</a:t>
            </a:r>
            <a:r>
              <a:rPr lang="zh-CN" altLang="en-US" sz="2800"/>
              <a:t>e decided to join a tour to England on the spur of the moment. </a:t>
            </a:r>
            <a:endParaRPr lang="zh-CN" altLang="en-US" sz="280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449015"/>
            <a:ext cx="12192000" cy="56412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511338"/>
            <a:ext cx="1620202" cy="1346662"/>
          </a:xfrm>
          <a:prstGeom prst="rect">
            <a:avLst/>
          </a:prstGeom>
        </p:spPr>
      </p:pic>
      <p:pic>
        <p:nvPicPr>
          <p:cNvPr id="7" name="图片 6"/>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511338"/>
            <a:ext cx="1620202" cy="1346662"/>
          </a:xfrm>
          <a:prstGeom prst="rect">
            <a:avLst/>
          </a:prstGeom>
        </p:spPr>
      </p:pic>
      <p:sp>
        <p:nvSpPr>
          <p:cNvPr id="2" name="文本框 1"/>
          <p:cNvSpPr txBox="1"/>
          <p:nvPr/>
        </p:nvSpPr>
        <p:spPr>
          <a:xfrm>
            <a:off x="716915" y="767080"/>
            <a:ext cx="2926715" cy="922020"/>
          </a:xfrm>
          <a:prstGeom prst="rect">
            <a:avLst/>
          </a:prstGeom>
          <a:noFill/>
        </p:spPr>
        <p:txBody>
          <a:bodyPr wrap="none" rtlCol="0">
            <a:spAutoFit/>
          </a:bodyPr>
          <a:p>
            <a:pPr algn="l"/>
            <a:r>
              <a:rPr lang="en-US" altLang="zh-CN" sz="5400" b="1">
                <a:solidFill>
                  <a:schemeClr val="accent1"/>
                </a:solidFill>
                <a:effectLst>
                  <a:outerShdw blurRad="38100" dist="25400" dir="5400000" algn="ctr" rotWithShape="0">
                    <a:srgbClr val="6E747A">
                      <a:alpha val="43000"/>
                    </a:srgbClr>
                  </a:outerShdw>
                </a:effectLst>
              </a:rPr>
              <a:t>promote</a:t>
            </a:r>
            <a:endParaRPr lang="en-US" altLang="zh-CN" sz="5400" b="1">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765175" y="2045970"/>
            <a:ext cx="10662285" cy="3107690"/>
          </a:xfrm>
          <a:prstGeom prst="rect">
            <a:avLst/>
          </a:prstGeom>
          <a:noFill/>
        </p:spPr>
        <p:txBody>
          <a:bodyPr wrap="square" rtlCol="0">
            <a:spAutoFit/>
          </a:bodyPr>
          <a:p>
            <a:r>
              <a:rPr lang="zh-CN" altLang="en-US" sz="2800"/>
              <a:t>late 14c., "to advance (someone) to a higher grade or office," from Old French promoter and directly from Latin promotus, past participle of promovere "move forward, advance; cause to advance, push onward; bring to light, reveal," from pro "forward" (see pro-) + movere "to move" (from PIE root *meue- "to push away"). General sense of "to further the growth or progress of (anything)" is from 1510s.</a:t>
            </a:r>
            <a:endParaRPr lang="zh-CN" altLang="en-US" sz="2800"/>
          </a:p>
        </p:txBody>
      </p:sp>
    </p:spTree>
    <p:custDataLst>
      <p:tags r:id="rId8"/>
    </p:custDataLst>
  </p:cSld>
  <p:clrMapOvr>
    <a:masterClrMapping/>
  </p:clrMapOvr>
  <p:timing>
    <p:tnLst>
      <p:par>
        <p:cTn id="1" dur="indefinite" restart="never" nodeType="tmRoot"/>
      </p:par>
    </p:tnLst>
    <p:bldLst>
      <p:bldP spid="2" grpId="1"/>
    </p:bldLst>
  </p:timing>
</p:sld>
</file>

<file path=ppt/tags/tag1.xml><?xml version="1.0" encoding="utf-8"?>
<p:tagLst xmlns:p="http://schemas.openxmlformats.org/presentationml/2006/main">
  <p:tag name="REFSHAPE" val="186484068"/>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REFSHAPE" val="18648733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xml><?xml version="1.0" encoding="utf-8"?>
<p:tagLst xmlns:p="http://schemas.openxmlformats.org/presentationml/2006/main">
  <p:tag name="REFSHAPE" val="186489100"/>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REFSHAPE" val="186487468"/>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xml><?xml version="1.0" encoding="utf-8"?>
<p:tagLst xmlns:p="http://schemas.openxmlformats.org/presentationml/2006/main">
  <p:tag name="REFSHAPE" val="186486924"/>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REFSHAPE" val="186484748"/>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5"/>
</p:tagLst>
</file>

<file path=ppt/tags/tag138.xml><?xml version="1.0" encoding="utf-8"?>
<p:tagLst xmlns:p="http://schemas.openxmlformats.org/presentationml/2006/main">
  <p:tag name="REFSHAPE" val="186483388"/>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5"/>
</p:tagLst>
</file>

<file path=ppt/tags/tag139.xml><?xml version="1.0" encoding="utf-8"?>
<p:tagLst xmlns:p="http://schemas.openxmlformats.org/presentationml/2006/main">
  <p:tag name="REFSHAPE" val="186483796"/>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REFSHAPE" val="18648801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REFSHAPE" val="186481892"/>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REFSHAPE" val="186482028"/>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AG_VERSION" val="1.0"/>
  <p:tag name="KSO_WM_BEAUTIFY_FLAG" val="#wm#"/>
  <p:tag name="KSO_WM_TEMPLATE_CATEGORY" val="custom"/>
  <p:tag name="KSO_WM_TEMPLATE_INDEX" val="20204415"/>
  <p:tag name="KSO_WM_TEMPLATE_SUBCATEGORY" val="0"/>
  <p:tag name="KSO_WM_TEMPLATE_MASTER_TYPE" val="1"/>
  <p:tag name="KSO_WM_TEMPLATE_COLOR_TYPE" val="1"/>
  <p:tag name="KSO_WM_TEMPLATE_MASTER_THUMB_INDEX" val="12"/>
  <p:tag name="KSO_WM_TEMPLATE_THUMBS_INDEX" val="1、4、7、8、9、13、17、20、24、28、29、30"/>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年度总结汇报"/>
  <p:tag name="KSO_WM_TEMPLATE_CATEGORY" val="custom"/>
  <p:tag name="KSO_WM_TEMPLATE_INDEX" val="20204415"/>
  <p:tag name="KSO_WM_UNIT_ID" val="custom20204415_1*a*1"/>
  <p:tag name="KSO_WM_UNIT_ISNUMDGMTITLE" val="0"/>
</p:tagLst>
</file>

<file path=ppt/tags/tag144.xml><?xml version="1.0" encoding="utf-8"?>
<p:tagLst xmlns:p="http://schemas.openxmlformats.org/presentationml/2006/main">
  <p:tag name="KSO_WM_SLIDE_ID" val="custom202044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415"/>
  <p:tag name="KSO_WM_SLIDE_LAYOUT" val="a_b"/>
  <p:tag name="KSO_WM_SLIDE_LAYOUT_CNT" val="1_1"/>
  <p:tag name="KSO_WM_UNIT_SHOW_EDIT_AREA_INDICATION" val="1"/>
  <p:tag name="KSO_WM_TEMPLATE_THUMBS_INDEX" val="1、4、7、8、9、13、17、20、24、28、29、30"/>
  <p:tag name="KSO_WM_TEMPLATE_MASTER_THUMB_INDEX" val="12"/>
</p:tagLst>
</file>

<file path=ppt/tags/tag145.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415"/>
  <p:tag name="KSO_WM_UNIT_ID" val="custom20204415_4*l_h_f*1_1_1"/>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415"/>
  <p:tag name="KSO_WM_UNIT_ID" val="custom20204415_4*l_h_i*1_1_1"/>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415"/>
  <p:tag name="KSO_WM_UNIT_ID" val="custom20204415_4*l_h_i*1_1_1"/>
  <p:tag name="KSO_WM_UNIT_LINE_FORE_SCHEMECOLOR_INDEX" val="5"/>
  <p:tag name="KSO_WM_UNIT_LINE_FILL_TYPE" val="2"/>
  <p:tag name="KSO_WM_UNIT_USESOURCEFORMAT_APPLY" val="1"/>
</p:tagLst>
</file>

<file path=ppt/tags/tag148.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415"/>
  <p:tag name="KSO_WM_UNIT_ID" val="custom20204415_4*l_h_f*1_2_1"/>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415"/>
  <p:tag name="KSO_WM_UNIT_ID" val="custom20204415_4*l_h_i*1_2_1"/>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REFSHAPE" val="186487060"/>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415"/>
  <p:tag name="KSO_WM_UNIT_ID" val="custom20204415_4*l_h_i*1_3_1"/>
  <p:tag name="KSO_WM_UNIT_LINE_FORE_SCHEMECOLOR_INDEX" val="5"/>
  <p:tag name="KSO_WM_UNIT_LINE_FILL_TYPE" val="2"/>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415"/>
  <p:tag name="KSO_WM_UNIT_ID" val="custom20204415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415"/>
  <p:tag name="KSO_WM_UNIT_ID" val="custom20204415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153.xml><?xml version="1.0" encoding="utf-8"?>
<p:tagLst xmlns:p="http://schemas.openxmlformats.org/presentationml/2006/main">
  <p:tag name="KSO_WM_UNIT_ISCONTENTSTITLE" val="1"/>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415"/>
  <p:tag name="KSO_WM_UNIT_ID" val="custom20204415_4*a*1"/>
  <p:tag name="KSO_WM_UNIT_ISNUMDGMTITLE" val="0"/>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415"/>
  <p:tag name="KSO_WM_SLIDE_ID" val="custom20204415_4"/>
</p:tagLst>
</file>

<file path=ppt/tags/tag15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4"/>
  <p:tag name="KSO_WM_UNIT_TYPE" val="e"/>
  <p:tag name="KSO_WM_UNIT_INDEX" val="1"/>
  <p:tag name="KSO_WM_UNIT_PRESET_TEXT" val="第一章"/>
  <p:tag name="KSO_WM_TEMPLATE_CATEGORY" val="custom"/>
  <p:tag name="KSO_WM_TEMPLATE_INDEX" val="20204415"/>
  <p:tag name="KSO_WM_UNIT_ID" val="custom20204415_7*e*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415"/>
  <p:tag name="KSO_WM_UNIT_ID" val="custom20204415_7*i*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2"/>
  <p:tag name="KSO_WM_TEMPLATE_CATEGORY" val="custom"/>
  <p:tag name="KSO_WM_TEMPLATE_INDEX" val="20204415"/>
  <p:tag name="KSO_WM_UNIT_ID" val="custom20204415_7*i*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输入你的副标题，文字是您思想的提炼，请尽量言简意赅的阐述观点"/>
  <p:tag name="KSO_WM_TEMPLATE_CATEGORY" val="custom"/>
  <p:tag name="KSO_WM_TEMPLATE_INDEX" val="20204415"/>
  <p:tag name="KSO_WM_UNIT_ID" val="custom20204415_7*b*1"/>
  <p:tag name="KSO_WM_UNIT_ISNUMDGMTITLE" val="0"/>
</p:tagLst>
</file>

<file path=ppt/tags/tag159.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15"/>
  <p:tag name="KSO_WM_SLIDE_ID" val="custom20204415_7"/>
</p:tagLst>
</file>

<file path=ppt/tags/tag16.xml><?xml version="1.0" encoding="utf-8"?>
<p:tagLst xmlns:p="http://schemas.openxmlformats.org/presentationml/2006/main">
  <p:tag name="REFSHAPE" val="186487740"/>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navigation"/>
  <p:tag name="KSO_WM_UNIT_SUBTYPE" val="h"/>
  <p:tag name="KSO_WM_UNIT_TYPE" val="i"/>
  <p:tag name="KSO_WM_UNIT_INDEX" val="1"/>
  <p:tag name="KSO_WM_TEMPLATE_CATEGORY" val="custom"/>
  <p:tag name="KSO_WM_TEMPLATE_INDEX" val="20204415"/>
  <p:tag name="KSO_WM_UNIT_ID" val="custom20204415_9*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61.xml><?xml version="1.0" encoding="utf-8"?>
<p:tagLst xmlns:p="http://schemas.openxmlformats.org/presentationml/2006/main">
  <p:tag name="KSO_WM_SLIDE_BACKGROUND_TYPE" val="navigation"/>
  <p:tag name="KSO_WM_UNIT_TYPE" val="i"/>
  <p:tag name="KSO_WM_UNIT_INDEX" val="1"/>
  <p:tag name="KSO_WM_TEMPLATE_CATEGORY" val="custom"/>
  <p:tag name="KSO_WM_TEMPLATE_INDEX" val="20204415"/>
  <p:tag name="KSO_WM_UNIT_ID" val="custom20204415_9*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62.xml><?xml version="1.0" encoding="utf-8"?>
<p:tagLst xmlns:p="http://schemas.openxmlformats.org/presentationml/2006/main">
  <p:tag name="KSO_WM_SLIDE_BACKGROUND_TYPE" val="navigation"/>
  <p:tag name="KSO_WM_UNIT_TYPE" val="i"/>
  <p:tag name="KSO_WM_UNIT_INDEX" val="2"/>
  <p:tag name="KSO_WM_TEMPLATE_CATEGORY" val="custom"/>
  <p:tag name="KSO_WM_TEMPLATE_INDEX" val="20204415"/>
  <p:tag name="KSO_WM_UNIT_ID" val="custom20204415_9*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415"/>
  <p:tag name="KSO_WM_UNIT_ID" val="custom20204415_9*h_i*2_1"/>
</p:tagLst>
</file>

<file path=ppt/tags/tag164.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TEMPLATE_CATEGORY" val="custom"/>
  <p:tag name="KSO_WM_TEMPLATE_INDEX" val="20204415"/>
  <p:tag name="KSO_WM_UNIT_ID" val="custom20204415_9*h_i*1_1"/>
</p:tagLst>
</file>

<file path=ppt/tags/tag165.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TEMPLATE_CATEGORY" val="custom"/>
  <p:tag name="KSO_WM_TEMPLATE_INDEX" val="20204415"/>
  <p:tag name="KSO_WM_UNIT_ID" val="custom20204415_9*h_i*1_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LACING_PICTURE_INFO" val="{&quot;full_picture&quot;:false,&quot;last_crop_picture&quot;:&quot;1-1&quot;,&quot;selected&quot;:&quot;1-1&quot;,&quot;spacing&quot;:6}"/>
  <p:tag name="KSO_WM_UNIT_VALUE" val="1016*1355"/>
  <p:tag name="KSO_WM_UNIT_TYPE" val="h_d"/>
  <p:tag name="KSO_WM_UNIT_INDEX" val="2_1"/>
  <p:tag name="KSO_WM_UNIT_BLOCK" val="0"/>
  <p:tag name="KSO_WM_TEMPLATE_CATEGORY" val="custom"/>
  <p:tag name="KSO_WM_TEMPLATE_INDEX" val="20204415"/>
  <p:tag name="KSO_WM_UNIT_ID" val="custom20204415_9*h_d*2_1"/>
  <p:tag name="KSO_WM_UNIT_SUPPORT_UNIT_TYPE" val="[&quot;d&quot;]"/>
</p:tagLst>
</file>

<file path=ppt/tags/tag16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415"/>
  <p:tag name="KSO_WM_UNIT_ID" val="custom20204415_9*a*1"/>
  <p:tag name="KSO_WM_UNIT_ISNUMDGMTITLE" val="0"/>
</p:tagLst>
</file>

<file path=ppt/tags/tag168.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SLIDE_LAYOUT" val="a_i_h"/>
  <p:tag name="KSO_WM_SLIDE_LAYOUT_CNT" val="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415"/>
  <p:tag name="KSO_WM_SLIDE_ID" val="custom20204415_9"/>
</p:tagLst>
</file>

<file path=ppt/tags/tag169.xml><?xml version="1.0" encoding="utf-8"?>
<p:tagLst xmlns:p="http://schemas.openxmlformats.org/presentationml/2006/main">
  <p:tag name="KSO_WM_SLIDE_BACKGROUND_TYPE" val="navigation"/>
  <p:tag name="KSO_WM_UNIT_SUBTYPE" val="h"/>
  <p:tag name="KSO_WM_UNIT_TYPE" val="i"/>
  <p:tag name="KSO_WM_UNIT_INDEX" val="1"/>
  <p:tag name="KSO_WM_TEMPLATE_CATEGORY" val="custom"/>
  <p:tag name="KSO_WM_TEMPLATE_INDEX" val="20204415"/>
  <p:tag name="KSO_WM_UNIT_ID" val="custom20204415_9*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7.xml><?xml version="1.0" encoding="utf-8"?>
<p:tagLst xmlns:p="http://schemas.openxmlformats.org/presentationml/2006/main">
  <p:tag name="REFSHAPE" val="186483660"/>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UNIT_TYPE" val="i"/>
  <p:tag name="KSO_WM_UNIT_INDEX" val="1"/>
  <p:tag name="KSO_WM_TEMPLATE_CATEGORY" val="custom"/>
  <p:tag name="KSO_WM_TEMPLATE_INDEX" val="20204415"/>
  <p:tag name="KSO_WM_UNIT_ID" val="custom20204415_9*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UNIT_TYPE" val="i"/>
  <p:tag name="KSO_WM_UNIT_INDEX" val="2"/>
  <p:tag name="KSO_WM_TEMPLATE_CATEGORY" val="custom"/>
  <p:tag name="KSO_WM_TEMPLATE_INDEX" val="20204415"/>
  <p:tag name="KSO_WM_UNIT_ID" val="custom20204415_9*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415"/>
  <p:tag name="KSO_WM_UNIT_ID" val="custom20204415_9*h_i*2_1"/>
</p:tagLst>
</file>

<file path=ppt/tags/tag173.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TEMPLATE_CATEGORY" val="custom"/>
  <p:tag name="KSO_WM_TEMPLATE_INDEX" val="20204415"/>
  <p:tag name="KSO_WM_UNIT_ID" val="custom20204415_9*h_i*1_1"/>
</p:tagLst>
</file>

<file path=ppt/tags/tag174.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TEMPLATE_CATEGORY" val="custom"/>
  <p:tag name="KSO_WM_TEMPLATE_INDEX" val="20204415"/>
  <p:tag name="KSO_WM_UNIT_ID" val="custom20204415_9*h_i*1_2"/>
</p:tagLst>
</file>

<file path=ppt/tags/tag17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415"/>
  <p:tag name="KSO_WM_UNIT_ID" val="custom20204415_9*a*1"/>
  <p:tag name="KSO_WM_UNIT_ISNUMDGMTITLE" val="0"/>
</p:tagLst>
</file>

<file path=ppt/tags/tag176.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SLIDE_LAYOUT" val="a_i_h"/>
  <p:tag name="KSO_WM_SLIDE_LAYOUT_CNT" val="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415"/>
  <p:tag name="KSO_WM_SLIDE_ID" val="custom20204415_9"/>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0914_3*n_h_h_i*1_2_1_1"/>
  <p:tag name="KSO_WM_TEMPLATE_CATEGORY" val="diagram"/>
  <p:tag name="KSO_WM_TEMPLATE_INDEX" val="20170914"/>
  <p:tag name="KSO_WM_UNIT_LAYERLEVEL" val="1_1_1_1"/>
  <p:tag name="KSO_WM_TAG_VERSION" val="1.0"/>
  <p:tag name="KSO_WM_BEAUTIFY_FLAG" val="#wm#"/>
  <p:tag name="KSO_WM_UNIT_LINE_FORE_SCHEMECOLOR_INDEX" val="9"/>
  <p:tag name="KSO_WM_UNIT_LINE_FILL_TYPE"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0914_3*n_h_h_i*1_2_2_1"/>
  <p:tag name="KSO_WM_TEMPLATE_CATEGORY" val="diagram"/>
  <p:tag name="KSO_WM_TEMPLATE_INDEX" val="20170914"/>
  <p:tag name="KSO_WM_UNIT_LAYERLEVEL" val="1_1_1_1"/>
  <p:tag name="KSO_WM_TAG_VERSION" val="1.0"/>
  <p:tag name="KSO_WM_BEAUTIFY_FLAG" val="#wm#"/>
  <p:tag name="KSO_WM_UNIT_LINE_FORE_SCHEMECOLOR_INDEX" val="8"/>
  <p:tag name="KSO_WM_UNIT_LINE_FILL_TYPE"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70914_3*n_h_h_i*1_2_4_1"/>
  <p:tag name="KSO_WM_TEMPLATE_CATEGORY" val="diagram"/>
  <p:tag name="KSO_WM_TEMPLATE_INDEX" val="20170914"/>
  <p:tag name="KSO_WM_UNIT_LAYERLEVEL" val="1_1_1_1"/>
  <p:tag name="KSO_WM_TAG_VERSION" val="1.0"/>
  <p:tag name="KSO_WM_BEAUTIFY_FLAG" val="#wm#"/>
  <p:tag name="KSO_WM_UNIT_LINE_FORE_SCHEMECOLOR_INDEX" val="10"/>
  <p:tag name="KSO_WM_UNIT_LINE_FILL_TYPE" val="2"/>
</p:tagLst>
</file>

<file path=ppt/tags/tag18.xml><?xml version="1.0" encoding="utf-8"?>
<p:tagLst xmlns:p="http://schemas.openxmlformats.org/presentationml/2006/main">
  <p:tag name="REFSHAPE" val="186485564"/>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0914_3*n_h_i*1_1_1"/>
  <p:tag name="KSO_WM_TEMPLATE_CATEGORY" val="diagram"/>
  <p:tag name="KSO_WM_TEMPLATE_INDEX" val="20170914"/>
  <p:tag name="KSO_WM_UNIT_LAYERLEVEL" val="1_1_1"/>
  <p:tag name="KSO_WM_TAG_VERSION" val="1.0"/>
  <p:tag name="KSO_WM_BEAUTIFY_FLAG" val="#wm#"/>
  <p:tag name="KSO_WM_UNIT_FILL_FORE_SCHEMECOLOR_INDEX" val="5"/>
  <p:tag name="KSO_WM_UNI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170914_3*n_h_h_i*1_2_2_2"/>
  <p:tag name="KSO_WM_TEMPLATE_CATEGORY" val="diagram"/>
  <p:tag name="KSO_WM_TEMPLATE_INDEX" val="20170914"/>
  <p:tag name="KSO_WM_UNIT_LAYERLEVEL" val="1_1_1_1"/>
  <p:tag name="KSO_WM_TAG_VERSION" val="1.0"/>
  <p:tag name="KSO_WM_BEAUTIFY_FLAG" val="#wm#"/>
  <p:tag name="KSO_WM_UNIT_FILL_FORE_SCHEMECOLOR_INDEX" val="8"/>
  <p:tag name="KSO_WM_UNI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20170914_3*n_h_h_i*1_2_4_2"/>
  <p:tag name="KSO_WM_TEMPLATE_CATEGORY" val="diagram"/>
  <p:tag name="KSO_WM_TEMPLATE_INDEX" val="20170914"/>
  <p:tag name="KSO_WM_UNIT_LAYERLEVEL" val="1_1_1_1"/>
  <p:tag name="KSO_WM_TAG_VERSION" val="1.0"/>
  <p:tag name="KSO_WM_BEAUTIFY_FLAG" val="#wm#"/>
  <p:tag name="KSO_WM_UNIT_FILL_FORE_SCHEMECOLOR_INDEX" val="10"/>
  <p:tag name="KSO_WM_UNI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0914_3*n_h_h_i*1_2_3_1"/>
  <p:tag name="KSO_WM_TEMPLATE_CATEGORY" val="diagram"/>
  <p:tag name="KSO_WM_TEMPLATE_INDEX" val="20170914"/>
  <p:tag name="KSO_WM_UNIT_LAYERLEVEL" val="1_1_1_1"/>
  <p:tag name="KSO_WM_TAG_VERSION" val="1.0"/>
  <p:tag name="KSO_WM_BEAUTIFY_FLAG" val="#wm#"/>
  <p:tag name="KSO_WM_UNIT_LINE_FORE_SCHEMECOLOR_INDEX" val="6"/>
  <p:tag name="KSO_WM_UNIT_LINE_FILL_TYPE"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170914_3*n_h_h_i*1_2_3_2"/>
  <p:tag name="KSO_WM_TEMPLATE_CATEGORY" val="diagram"/>
  <p:tag name="KSO_WM_TEMPLATE_INDEX" val="20170914"/>
  <p:tag name="KSO_WM_UNIT_LAYERLEVEL" val="1_1_1_1"/>
  <p:tag name="KSO_WM_TAG_VERSION" val="1.0"/>
  <p:tag name="KSO_WM_BEAUTIFY_FLAG" val="#wm#"/>
  <p:tag name="KSO_WM_UNIT_FILL_FORE_SCHEMECOLOR_INDEX" val="6"/>
  <p:tag name="KSO_WM_UNIT_FILL_TYPE"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170914_3*n_h_h_i*1_2_1_2"/>
  <p:tag name="KSO_WM_TEMPLATE_CATEGORY" val="diagram"/>
  <p:tag name="KSO_WM_TEMPLATE_INDEX" val="20170914"/>
  <p:tag name="KSO_WM_UNIT_LAYERLEVEL" val="1_1_1_1"/>
  <p:tag name="KSO_WM_TAG_VERSION" val="1.0"/>
  <p:tag name="KSO_WM_BEAUTIFY_FLAG" val="#wm#"/>
  <p:tag name="KSO_WM_UNIT_FILL_FORE_SCHEMECOLOR_INDEX" val="9"/>
  <p:tag name="KSO_WM_UNIT_FILL_TYPE" val="1"/>
</p:tagLst>
</file>

<file path=ppt/tags/tag18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1"/>
  <p:tag name="KSO_WM_UNIT_ID" val="diagram20170914_3*n_h_h_a*1_2_2_1"/>
  <p:tag name="KSO_WM_TEMPLATE_CATEGORY" val="diagram"/>
  <p:tag name="KSO_WM_TEMPLATE_INDEX" val="20170914"/>
  <p:tag name="KSO_WM_UNIT_LAYERLEVEL" val="1_1_1_1"/>
  <p:tag name="KSO_WM_TAG_VERSION" val="1.0"/>
  <p:tag name="KSO_WM_BEAUTIFY_FLAG" val="#wm#"/>
  <p:tag name="KSO_WM_UNIT_PRESET_TEXT" val="添加标题"/>
  <p:tag name="KSO_WM_UNIT_TEXT_FILL_FORE_SCHEMECOLOR_INDEX" val="13"/>
  <p:tag name="KSO_WM_UNIT_TEXT_FILL_TYPE" val="1"/>
</p:tagLst>
</file>

<file path=ppt/tags/tag18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0914_3*n_h_h_f*1_2_2_1"/>
  <p:tag name="KSO_WM_TEMPLATE_CATEGORY" val="diagram"/>
  <p:tag name="KSO_WM_TEMPLATE_INDEX" val="2017091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18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1"/>
  <p:tag name="KSO_WM_UNIT_ID" val="diagram20170914_3*n_h_h_a*1_2_4_1"/>
  <p:tag name="KSO_WM_TEMPLATE_CATEGORY" val="diagram"/>
  <p:tag name="KSO_WM_TEMPLATE_INDEX" val="20170914"/>
  <p:tag name="KSO_WM_UNIT_LAYERLEVEL" val="1_1_1_1"/>
  <p:tag name="KSO_WM_TAG_VERSION" val="1.0"/>
  <p:tag name="KSO_WM_BEAUTIFY_FLAG" val="#wm#"/>
  <p:tag name="KSO_WM_UNIT_PRESET_TEXT" val="添加标题"/>
  <p:tag name="KSO_WM_UNIT_TEXT_FILL_FORE_SCHEMECOLOR_INDEX" val="13"/>
  <p:tag name="KSO_WM_UNIT_TEXT_FILL_TYPE" val="1"/>
</p:tagLst>
</file>

<file path=ppt/tags/tag18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ID" val="diagram20170914_3*n_h_h_a*1_2_1_1"/>
  <p:tag name="KSO_WM_TEMPLATE_CATEGORY" val="diagram"/>
  <p:tag name="KSO_WM_TEMPLATE_INDEX" val="20170914"/>
  <p:tag name="KSO_WM_UNIT_LAYERLEVEL" val="1_1_1_1"/>
  <p:tag name="KSO_WM_TAG_VERSION" val="1.0"/>
  <p:tag name="KSO_WM_BEAUTIFY_FLAG" val="#wm#"/>
  <p:tag name="KSO_WM_UNIT_PRESET_TEXT" val="添加标题"/>
  <p:tag name="KSO_WM_UNIT_TEXT_FILL_FORE_SCHEMECOLOR_INDEX" val="13"/>
  <p:tag name="KSO_WM_UNIT_TEXT_FILL_TYPE" val="1"/>
</p:tagLst>
</file>

<file path=ppt/tags/tag19.xml><?xml version="1.0" encoding="utf-8"?>
<p:tagLst xmlns:p="http://schemas.openxmlformats.org/presentationml/2006/main">
  <p:tag name="REFSHAPE" val="186486516"/>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0914_3*n_h_h_f*1_2_1_1"/>
  <p:tag name="KSO_WM_TEMPLATE_CATEGORY" val="diagram"/>
  <p:tag name="KSO_WM_TEMPLATE_INDEX" val="2017091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170914_3*n_h_h_i*1_2_2_2"/>
  <p:tag name="KSO_WM_TEMPLATE_CATEGORY" val="diagram"/>
  <p:tag name="KSO_WM_TEMPLATE_INDEX" val="20170914"/>
  <p:tag name="KSO_WM_UNIT_LAYERLEVEL" val="1_1_1_1"/>
  <p:tag name="KSO_WM_TAG_VERSION" val="1.0"/>
  <p:tag name="KSO_WM_BEAUTIFY_FLAG" val="#wm#"/>
  <p:tag name="KSO_WM_UNIT_FILL_FORE_SCHEMECOLOR_INDEX" val="8"/>
  <p:tag name="KSO_WM_UNIT_FILL_TYPE" val="1"/>
</p:tagLst>
</file>

<file path=ppt/tags/tag19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diagram20170914_3*n_h_h_a*1_2_3_1"/>
  <p:tag name="KSO_WM_TEMPLATE_CATEGORY" val="diagram"/>
  <p:tag name="KSO_WM_TEMPLATE_INDEX" val="20170914"/>
  <p:tag name="KSO_WM_UNIT_LAYERLEVEL" val="1_1_1_1"/>
  <p:tag name="KSO_WM_TAG_VERSION" val="1.0"/>
  <p:tag name="KSO_WM_BEAUTIFY_FLAG" val="#wm#"/>
  <p:tag name="KSO_WM_UNIT_PRESET_TEXT" val="添加标题"/>
  <p:tag name="KSO_WM_UNIT_TEXT_FILL_FORE_SCHEMECOLOR_INDEX" val="13"/>
  <p:tag name="KSO_WM_UNIT_TEXT_FILL_TYPE" val="1"/>
</p:tagLst>
</file>

<file path=ppt/tags/tag1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70914_3*n_h_h_f*1_2_3_1"/>
  <p:tag name="KSO_WM_TEMPLATE_CATEGORY" val="diagram"/>
  <p:tag name="KSO_WM_TEMPLATE_INDEX" val="2017091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0914_3*n_h_h_i*1_2_2_1"/>
  <p:tag name="KSO_WM_TEMPLATE_CATEGORY" val="diagram"/>
  <p:tag name="KSO_WM_TEMPLATE_INDEX" val="20170914"/>
  <p:tag name="KSO_WM_UNIT_LAYERLEVEL" val="1_1_1_1"/>
  <p:tag name="KSO_WM_TAG_VERSION" val="1.0"/>
  <p:tag name="KSO_WM_BEAUTIFY_FLAG" val="#wm#"/>
  <p:tag name="KSO_WM_UNIT_LINE_FORE_SCHEMECOLOR_INDEX" val="8"/>
  <p:tag name="KSO_WM_UNIT_LINE_FILL_TYPE" val="2"/>
</p:tagLst>
</file>

<file path=ppt/tags/tag19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1"/>
  <p:tag name="KSO_WM_UNIT_ID" val="diagram20170914_3*n_h_h_a*1_2_4_1"/>
  <p:tag name="KSO_WM_TEMPLATE_CATEGORY" val="diagram"/>
  <p:tag name="KSO_WM_TEMPLATE_INDEX" val="20170914"/>
  <p:tag name="KSO_WM_UNIT_LAYERLEVEL" val="1_1_1_1"/>
  <p:tag name="KSO_WM_TAG_VERSION" val="1.0"/>
  <p:tag name="KSO_WM_BEAUTIFY_FLAG" val="#wm#"/>
  <p:tag name="KSO_WM_UNIT_PRESET_TEXT" val="添加标题"/>
  <p:tag name="KSO_WM_UNIT_TEXT_FILL_FORE_SCHEMECOLOR_INDEX" val="13"/>
  <p:tag name="KSO_WM_UNIT_TEXT_FILL_TYPE" val="1"/>
</p:tagLst>
</file>

<file path=ppt/tags/tag19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ID" val="diagram20170914_3*n_h_h_a*1_2_1_1"/>
  <p:tag name="KSO_WM_TEMPLATE_CATEGORY" val="diagram"/>
  <p:tag name="KSO_WM_TEMPLATE_INDEX" val="20170914"/>
  <p:tag name="KSO_WM_UNIT_LAYERLEVEL" val="1_1_1_1"/>
  <p:tag name="KSO_WM_TAG_VERSION" val="1.0"/>
  <p:tag name="KSO_WM_BEAUTIFY_FLAG" val="#wm#"/>
  <p:tag name="KSO_WM_UNIT_PRESET_TEXT" val="添加标题"/>
  <p:tag name="KSO_WM_UNIT_TEXT_FILL_FORE_SCHEMECOLOR_INDEX" val="13"/>
  <p:tag name="KSO_WM_UNIT_TEXT_FILL_TYPE" val="1"/>
</p:tagLst>
</file>

<file path=ppt/tags/tag197.xml><?xml version="1.0" encoding="utf-8"?>
<p:tagLst xmlns:p="http://schemas.openxmlformats.org/presentationml/2006/main">
  <p:tag name="KSO_WM_BEAUTIFY_FLAG" val="#wm#"/>
  <p:tag name="KSO_WM_TEMPLATE_CATEGORY" val="custom"/>
  <p:tag name="KSO_WM_TEMPLATE_INDEX" val="20204415"/>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2*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2*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xml><?xml version="1.0" encoding="utf-8"?>
<p:tagLst xmlns:p="http://schemas.openxmlformats.org/presentationml/2006/main">
  <p:tag name="REFSHAPE" val="186485156"/>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REFSHAPE" val="186488964"/>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2*l_h_f*1_1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2*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2*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0849_2*l_h_i*1_3_1"/>
  <p:tag name="KSO_WM_TEMPLATE_CATEGORY" val="diagram"/>
  <p:tag name="KSO_WM_TEMPLATE_INDEX" val="20170849"/>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0849_2*l_h_i*1_3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05.xml><?xml version="1.0" encoding="utf-8"?>
<p:tagLst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0849_2*l_h_f*1_3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70849_2*l_h_i*1_3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70849_2*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70849_2*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209.xml><?xml version="1.0" encoding="utf-8"?>
<p:tagLst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2*l_h_f*1_1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21.xml><?xml version="1.0" encoding="utf-8"?>
<p:tagLst xmlns:p="http://schemas.openxmlformats.org/presentationml/2006/main">
  <p:tag name="REFSHAPE" val="186487604"/>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custom"/>
  <p:tag name="KSO_WM_TEMPLATE_INDEX" val="20204415"/>
</p:tagLst>
</file>

<file path=ppt/tags/tag211.xml><?xml version="1.0" encoding="utf-8"?>
<p:tagLst xmlns:p="http://schemas.openxmlformats.org/presentationml/2006/main">
  <p:tag name="KSO_WM_BEAUTIFY_FLAG" val="#wm#"/>
  <p:tag name="KSO_WM_TEMPLATE_CATEGORY" val="custom"/>
  <p:tag name="KSO_WM_TEMPLATE_INDEX" val="20204415"/>
</p:tagLst>
</file>

<file path=ppt/tags/tag212.xml><?xml version="1.0" encoding="utf-8"?>
<p:tagLst xmlns:p="http://schemas.openxmlformats.org/presentationml/2006/main">
  <p:tag name="KSO_WM_SLIDE_BACKGROUND_TYPE" val="belt"/>
  <p:tag name="KSO_WM_UNIT_SUBTYPE" val="h"/>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elt"/>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UNIT_TYPE" val="i"/>
  <p:tag name="KSO_WM_UNIT_INDEX" val="2"/>
  <p:tag name="KSO_WM_TEMPLATE_CATEGORY" val="custom"/>
  <p:tag name="KSO_WM_TEMPLATE_INDEX" val="20204415"/>
  <p:tag name="KSO_WM_UNIT_ID" val="custom20204415_13*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5.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415"/>
  <p:tag name="KSO_WM_SLIDE_ID" val="custom20204415_13"/>
</p:tagLst>
</file>

<file path=ppt/tags/tag216.xml><?xml version="1.0" encoding="utf-8"?>
<p:tagLst xmlns:p="http://schemas.openxmlformats.org/presentationml/2006/main">
  <p:tag name="KSO_WM_SLIDE_BACKGROUND_TYPE" val="navigation"/>
  <p:tag name="KSO_WM_UNIT_SUBTYPE" val="h"/>
  <p:tag name="KSO_WM_UNIT_TYPE" val="i"/>
  <p:tag name="KSO_WM_UNIT_INDEX" val="1"/>
  <p:tag name="KSO_WM_TEMPLATE_CATEGORY" val="custom"/>
  <p:tag name="KSO_WM_TEMPLATE_INDEX" val="20204415"/>
  <p:tag name="KSO_WM_UNIT_ID" val="custom20204415_8*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UNIT_TYPE" val="i"/>
  <p:tag name="KSO_WM_UNIT_INDEX" val="1"/>
  <p:tag name="KSO_WM_TEMPLATE_CATEGORY" val="custom"/>
  <p:tag name="KSO_WM_TEMPLATE_INDEX" val="20204415"/>
  <p:tag name="KSO_WM_UNIT_ID" val="custom20204415_8*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UNIT_TYPE" val="i"/>
  <p:tag name="KSO_WM_UNIT_INDEX" val="2"/>
  <p:tag name="KSO_WM_TEMPLATE_CATEGORY" val="custom"/>
  <p:tag name="KSO_WM_TEMPLATE_INDEX" val="20204415"/>
  <p:tag name="KSO_WM_UNIT_ID" val="custom20204415_8*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TYPE" val="i"/>
  <p:tag name="KSO_WM_UNIT_INDEX" val="3"/>
  <p:tag name="KSO_WM_TEMPLATE_CATEGORY" val="custom"/>
  <p:tag name="KSO_WM_TEMPLATE_INDEX" val="20204415"/>
  <p:tag name="KSO_WM_UNIT_ID" val="custom20204415_8*i*3"/>
</p:tagLst>
</file>

<file path=ppt/tags/tag22.xml><?xml version="1.0" encoding="utf-8"?>
<p:tagLst xmlns:p="http://schemas.openxmlformats.org/presentationml/2006/main">
  <p:tag name="REFSHAPE" val="186487876"/>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415"/>
  <p:tag name="KSO_WM_UNIT_ID" val="custom20204415_8*f*1"/>
</p:tagLst>
</file>

<file path=ppt/tags/tag22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415"/>
  <p:tag name="KSO_WM_UNIT_ID" val="custom20204415_8*a*1"/>
  <p:tag name="KSO_WM_UNIT_ISNUMDGMTITLE" val="0"/>
</p:tagLst>
</file>

<file path=ppt/tags/tag222.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415"/>
  <p:tag name="KSO_WM_UNIT_ID" val="custom20204415_8*f*1"/>
</p:tagLst>
</file>

<file path=ppt/tags/tag223.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SLIDE_LAYOUT" val="a_f_i"/>
  <p:tag name="KSO_WM_SLIDE_LAYOUT_CNT" val="1_1_1"/>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415"/>
  <p:tag name="KSO_WM_SLIDE_ID" val="custom20204415_8"/>
</p:tagLst>
</file>

<file path=ppt/tags/tag224.xml><?xml version="1.0" encoding="utf-8"?>
<p:tagLst xmlns:p="http://schemas.openxmlformats.org/presentationml/2006/main">
  <p:tag name="KSO_WM_SLIDE_BACKGROUND_TYPE" val="belt"/>
  <p:tag name="KSO_WM_UNIT_SUBTYPE" val="h"/>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25.xml><?xml version="1.0" encoding="utf-8"?>
<p:tagLst xmlns:p="http://schemas.openxmlformats.org/presentationml/2006/main">
  <p:tag name="KSO_WM_SLIDE_BACKGROUND_TYPE" val="belt"/>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6.xml><?xml version="1.0" encoding="utf-8"?>
<p:tagLst xmlns:p="http://schemas.openxmlformats.org/presentationml/2006/main">
  <p:tag name="KSO_WM_SLIDE_BACKGROUND_TYPE" val="belt"/>
  <p:tag name="KSO_WM_UNIT_TYPE" val="i"/>
  <p:tag name="KSO_WM_UNIT_INDEX" val="2"/>
  <p:tag name="KSO_WM_TEMPLATE_CATEGORY" val="custom"/>
  <p:tag name="KSO_WM_TEMPLATE_INDEX" val="20204415"/>
  <p:tag name="KSO_WM_UNIT_ID" val="custom20204415_13*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7.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415"/>
  <p:tag name="KSO_WM_SLIDE_ID" val="custom20204415_13"/>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9033_3*m_h_i*1_2_3"/>
  <p:tag name="KSO_WM_TEMPLATE_CATEGORY" val="diagram"/>
  <p:tag name="KSO_WM_TEMPLATE_INDEX" val="20199033"/>
  <p:tag name="KSO_WM_UNIT_LAYERLEVEL" val="1_1_1"/>
  <p:tag name="KSO_WM_TAG_VERSION" val="1.0"/>
  <p:tag name="KSO_WM_BEAUTIFY_FLAG" val="#wm#"/>
  <p:tag name="KSO_WM_UNIT_FILL_FORE_SCHEMECOLOR_INDEX" val="6"/>
  <p:tag name="KSO_WM_UNIT_FILL_TYPE"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033_3*m_h_i*1_2_2"/>
  <p:tag name="KSO_WM_TEMPLATE_CATEGORY" val="diagram"/>
  <p:tag name="KSO_WM_TEMPLATE_INDEX" val="20199033"/>
  <p:tag name="KSO_WM_UNIT_LAYERLEVEL" val="1_1_1"/>
  <p:tag name="KSO_WM_TAG_VERSION" val="1.0"/>
  <p:tag name="KSO_WM_BEAUTIFY_FLAG" val="#wm#"/>
  <p:tag name="KSO_WM_UNIT_FILL_FORE_SCHEMECOLOR_INDEX" val="6"/>
  <p:tag name="KSO_WM_UNIT_FILL_TYPE" val="1"/>
</p:tagLst>
</file>

<file path=ppt/tags/tag23.xml><?xml version="1.0" encoding="utf-8"?>
<p:tagLst xmlns:p="http://schemas.openxmlformats.org/presentationml/2006/main">
  <p:tag name="REFSHAPE" val="186486380"/>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9033_3*m_h_i*1_3_3"/>
  <p:tag name="KSO_WM_TEMPLATE_CATEGORY" val="diagram"/>
  <p:tag name="KSO_WM_TEMPLATE_INDEX" val="20199033"/>
  <p:tag name="KSO_WM_UNIT_LAYERLEVEL" val="1_1_1"/>
  <p:tag name="KSO_WM_TAG_VERSION" val="1.0"/>
  <p:tag name="KSO_WM_BEAUTIFY_FLAG" val="#wm#"/>
  <p:tag name="KSO_WM_UNIT_FILL_FORE_SCHEMECOLOR_INDEX" val="7"/>
  <p:tag name="KSO_WM_UNI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9033_3*m_h_i*1_3_2"/>
  <p:tag name="KSO_WM_TEMPLATE_CATEGORY" val="diagram"/>
  <p:tag name="KSO_WM_TEMPLATE_INDEX" val="20199033"/>
  <p:tag name="KSO_WM_UNIT_LAYERLEVEL" val="1_1_1"/>
  <p:tag name="KSO_WM_TAG_VERSION" val="1.0"/>
  <p:tag name="KSO_WM_BEAUTIFY_FLAG" val="#wm#"/>
  <p:tag name="KSO_WM_UNIT_FILL_FORE_SCHEMECOLOR_INDEX" val="7"/>
  <p:tag name="KSO_WM_UNI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199033_3*m_h_i*1_4_3"/>
  <p:tag name="KSO_WM_TEMPLATE_CATEGORY" val="diagram"/>
  <p:tag name="KSO_WM_TEMPLATE_INDEX" val="20199033"/>
  <p:tag name="KSO_WM_UNIT_LAYERLEVEL" val="1_1_1"/>
  <p:tag name="KSO_WM_TAG_VERSION" val="1.0"/>
  <p:tag name="KSO_WM_BEAUTIFY_FLAG" val="#wm#"/>
  <p:tag name="KSO_WM_UNIT_FILL_FORE_SCHEMECOLOR_INDEX" val="8"/>
  <p:tag name="KSO_WM_UNIT_FILL_TYPE"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9033_3*m_h_i*1_4_2"/>
  <p:tag name="KSO_WM_TEMPLATE_CATEGORY" val="diagram"/>
  <p:tag name="KSO_WM_TEMPLATE_INDEX" val="20199033"/>
  <p:tag name="KSO_WM_UNIT_LAYERLEVEL" val="1_1_1"/>
  <p:tag name="KSO_WM_TAG_VERSION" val="1.0"/>
  <p:tag name="KSO_WM_BEAUTIFY_FLAG" val="#wm#"/>
  <p:tag name="KSO_WM_UNIT_FILL_FORE_SCHEMECOLOR_INDEX" val="8"/>
  <p:tag name="KSO_WM_UNIT_FILL_TYPE"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033_3*m_h_i*1_2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033_3*m_h_i*1_3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033_3*m_h_i*1_4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Lst>
</file>

<file path=ppt/tags/tag237.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033_3*m_h_a*1_2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Lst>
</file>

<file path=ppt/tags/tag238.xml><?xml version="1.0" encoding="utf-8"?>
<p:tagLst xmlns:p="http://schemas.openxmlformats.org/presentationml/2006/main">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033_3*m_h_f*1_2_1"/>
  <p:tag name="KSO_WM_TEMPLATE_CATEGORY" val="diagram"/>
  <p:tag name="KSO_WM_TEMPLATE_INDEX" val="20199033"/>
  <p:tag name="KSO_WM_UNIT_LAYERLEVEL" val="1_1_1"/>
  <p:tag name="KSO_WM_TAG_VERSION" val="1.0"/>
  <p:tag name="KSO_WM_BEAUTIFY_FLAG" val="#wm#"/>
  <p:tag name="KSO_WM_UNIT_TEXT_FILL_FORE_SCHEMECOLOR_INDEX" val="14"/>
  <p:tag name="KSO_WM_UNIT_TEXT_FILL_TYPE" val="1"/>
</p:tagLst>
</file>

<file path=ppt/tags/tag239.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9033_3*m_h_a*1_3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Lst>
</file>

<file path=ppt/tags/tag24.xml><?xml version="1.0" encoding="utf-8"?>
<p:tagLst xmlns:p="http://schemas.openxmlformats.org/presentationml/2006/main">
  <p:tag name="REFSHAPE" val="186489236"/>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9033_3*m_h_a*1_4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Lst>
</file>

<file path=ppt/tags/tag241.xml><?xml version="1.0" encoding="utf-8"?>
<p:tagLst xmlns:p="http://schemas.openxmlformats.org/presentationml/2006/main">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99033_3*m_h_f*1_4_1"/>
  <p:tag name="KSO_WM_TEMPLATE_CATEGORY" val="diagram"/>
  <p:tag name="KSO_WM_TEMPLATE_INDEX" val="20199033"/>
  <p:tag name="KSO_WM_UNIT_LAYERLEVEL" val="1_1_1"/>
  <p:tag name="KSO_WM_TAG_VERSION" val="1.0"/>
  <p:tag name="KSO_WM_BEAUTIFY_FLAG" val="#wm#"/>
  <p:tag name="KSO_WM_UNIT_TEXT_FILL_FORE_SCHEMECOLOR_INDEX" val="14"/>
  <p:tag name="KSO_WM_UNIT_TEXT_FILL_TYPE" val="1"/>
</p:tagLst>
</file>

<file path=ppt/tags/tag242.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415"/>
  <p:tag name="KSO_WM_UNIT_ID" val="custom20204415_8*f*1"/>
</p:tagLst>
</file>

<file path=ppt/tags/tag243.xml><?xml version="1.0" encoding="utf-8"?>
<p:tagLst xmlns:p="http://schemas.openxmlformats.org/presentationml/2006/main">
  <p:tag name="KSO_WM_BEAUTIFY_FLAG" val="#wm#"/>
  <p:tag name="KSO_WM_TEMPLATE_CATEGORY" val="custom"/>
  <p:tag name="KSO_WM_TEMPLATE_INDEX" val="20204415"/>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1*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1*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46.xml><?xml version="1.0" encoding="utf-8"?>
<p:tagLst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1*l_h_f*1_1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1*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1*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49.xml><?xml version="1.0" encoding="utf-8"?>
<p:tagLst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0849_1*l_h_f*1_2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25.xml><?xml version="1.0" encoding="utf-8"?>
<p:tagLst xmlns:p="http://schemas.openxmlformats.org/presentationml/2006/main">
  <p:tag name="REFSHAPE" val="186488420"/>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70849_1*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70849_1*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252.xml><?xml version="1.0" encoding="utf-8"?>
<p:tagLst xmlns:p="http://schemas.openxmlformats.org/presentationml/2006/main">
  <p:tag name="KSO_WM_BEAUTIFY_FLAG" val="#wm#"/>
  <p:tag name="KSO_WM_TEMPLATE_CATEGORY" val="custom"/>
  <p:tag name="KSO_WM_TEMPLATE_INDEX" val="20204415"/>
</p:tagLst>
</file>

<file path=ppt/tags/tag253.xml><?xml version="1.0" encoding="utf-8"?>
<p:tagLst xmlns:p="http://schemas.openxmlformats.org/presentationml/2006/main">
  <p:tag name="KSO_WM_SLIDE_BACKGROUND_TYPE" val="navigation"/>
  <p:tag name="KSO_WM_UNIT_SUBTYPE" val="h"/>
  <p:tag name="KSO_WM_UNIT_TYPE" val="i"/>
  <p:tag name="KSO_WM_UNIT_INDEX" val="1"/>
  <p:tag name="KSO_WM_TEMPLATE_CATEGORY" val="custom"/>
  <p:tag name="KSO_WM_TEMPLATE_INDEX" val="20204415"/>
  <p:tag name="KSO_WM_UNIT_ID" val="custom20204415_20*i*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54.xml><?xml version="1.0" encoding="utf-8"?>
<p:tagLst xmlns:p="http://schemas.openxmlformats.org/presentationml/2006/main">
  <p:tag name="KSO_WM_SLIDE_BACKGROUND_TYPE" val="navigation"/>
  <p:tag name="KSO_WM_UNIT_TYPE" val="i"/>
  <p:tag name="KSO_WM_UNIT_INDEX" val="1"/>
  <p:tag name="KSO_WM_TEMPLATE_CATEGORY" val="custom"/>
  <p:tag name="KSO_WM_TEMPLATE_INDEX" val="20204415"/>
  <p:tag name="KSO_WM_UNIT_ID" val="custom20204415_20*i*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255.xml><?xml version="1.0" encoding="utf-8"?>
<p:tagLst xmlns:p="http://schemas.openxmlformats.org/presentationml/2006/main">
  <p:tag name="KSO_WM_SLIDE_BACKGROUND_TYPE" val="navigation"/>
  <p:tag name="KSO_WM_UNIT_TYPE" val="i"/>
  <p:tag name="KSO_WM_UNIT_INDEX" val="2"/>
  <p:tag name="KSO_WM_TEMPLATE_CATEGORY" val="custom"/>
  <p:tag name="KSO_WM_TEMPLATE_INDEX" val="20204415"/>
  <p:tag name="KSO_WM_UNIT_ID" val="custom20204415_2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2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415"/>
  <p:tag name="KSO_WM_UNIT_ID" val="custom20204415_20*a*1"/>
  <p:tag name="KSO_WM_UNIT_ISNUMDGMTITLE" val="0"/>
  <p:tag name="KSO_WM_DIAGRAM_GROUP_CODE" val="l1-2"/>
  <p:tag name="KSO_WM_UNIT_TEXT_FILL_FORE_SCHEMECOLOR_INDEX" val="1"/>
  <p:tag name="KSO_WM_UNIT_TEXT_FILL_TYPE" val="1"/>
  <p:tag name="KSO_WM_UNIT_USESOURCEFORMAT_APPLY" val="1"/>
</p:tagLst>
</file>

<file path=ppt/tags/tag257.xml><?xml version="1.0" encoding="utf-8"?>
<p:tagLst xmlns:p="http://schemas.openxmlformats.org/presentationml/2006/main">
  <p:tag name="KSO_WM_UNIT_COLOR_SCHEME_SHAPE_ID" val="8"/>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415"/>
  <p:tag name="KSO_WM_UNIT_ID" val="custom20204415_20*l_h_i*1_1_1"/>
  <p:tag name="KSO_WM_UNIT_FILL_FORE_SCHEMECOLOR_INDEX" val="14"/>
  <p:tag name="KSO_WM_UNIT_FILL_TYPE" val="1"/>
  <p:tag name="KSO_WM_UNIT_TEXT_FILL_FORE_SCHEMECOLOR_INDEX" val="14"/>
  <p:tag name="KSO_WM_UNIT_TEXT_FILL_TYPE" val="1"/>
  <p:tag name="KSO_WM_UNIT_USESOURCEFORMAT_APPLY" val="1"/>
</p:tagLst>
</file>

<file path=ppt/tags/tag258.xml><?xml version="1.0" encoding="utf-8"?>
<p:tagLst xmlns:p="http://schemas.openxmlformats.org/presentationml/2006/main">
  <p:tag name="KSO_WM_UNIT_COLOR_SCHEME_SHAPE_ID" val="16"/>
  <p:tag name="KSO_WM_UNIT_COLOR_SCHEME_PARENT_PAGE" val="0_3"/>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LAYERLEVEL" val="1_1_1"/>
  <p:tag name="KSO_WM_TAG_VERSION" val="1.0"/>
  <p:tag name="KSO_WM_BEAUTIFY_FLAG" val="#wm#"/>
  <p:tag name="KSO_WM_TEMPLATE_CATEGORY" val="custom"/>
  <p:tag name="KSO_WM_TEMPLATE_INDEX" val="20204415"/>
  <p:tag name="KSO_WM_UNIT_ID" val="custom20204415_20*l_h_i*1_1_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59.xml><?xml version="1.0" encoding="utf-8"?>
<p:tagLst xmlns:p="http://schemas.openxmlformats.org/presentationml/2006/main">
  <p:tag name="KSO_WM_UNIT_COLOR_SCHEME_SHAPE_ID" val="31"/>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1_3"/>
  <p:tag name="KSO_WM_UNIT_LAYERLEVEL" val="1_1_1"/>
  <p:tag name="KSO_WM_TAG_VERSION" val="1.0"/>
  <p:tag name="KSO_WM_BEAUTIFY_FLAG" val="#wm#"/>
  <p:tag name="KSO_WM_TEMPLATE_CATEGORY" val="custom"/>
  <p:tag name="KSO_WM_TEMPLATE_INDEX" val="20204415"/>
  <p:tag name="KSO_WM_UNIT_ID" val="custom20204415_20*l_h_i*1_1_3"/>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REFSHAPE" val="186488148"/>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COLOR_SCHEME_SHAPE_ID" val="32"/>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1_4"/>
  <p:tag name="KSO_WM_UNIT_LAYERLEVEL" val="1_1_1"/>
  <p:tag name="KSO_WM_TAG_VERSION" val="1.0"/>
  <p:tag name="KSO_WM_BEAUTIFY_FLAG" val="#wm#"/>
  <p:tag name="KSO_WM_TEMPLATE_CATEGORY" val="custom"/>
  <p:tag name="KSO_WM_TEMPLATE_INDEX" val="20204415"/>
  <p:tag name="KSO_WM_UNIT_ID" val="custom20204415_20*l_h_i*1_1_4"/>
  <p:tag name="KSO_WM_UNIT_TEXT_FILL_FORE_SCHEMECOLOR_INDEX" val="14"/>
  <p:tag name="KSO_WM_UNIT_TEXT_FILL_TYPE" val="1"/>
  <p:tag name="KSO_WM_UNIT_USESOURCEFORMAT_APPLY" val="1"/>
</p:tagLst>
</file>

<file path=ppt/tags/tag261.xml><?xml version="1.0" encoding="utf-8"?>
<p:tagLst xmlns:p="http://schemas.openxmlformats.org/presentationml/2006/main">
  <p:tag name="KSO_WM_UNIT_TEXT_PART_ID_V2" val="c-1-1"/>
  <p:tag name="KSO_WM_UNIT_COLOR_SCHEME_SHAPE_ID" val="28"/>
  <p:tag name="KSO_WM_UNIT_COLOR_SCHEME_PARENT_PAGE" val="0_3"/>
  <p:tag name="KSO_WM_UNIT_DIAGRAM_MODELTYPE" val="stripeEnum"/>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小标题"/>
  <p:tag name="KSO_WM_TEMPLATE_CATEGORY" val="custom"/>
  <p:tag name="KSO_WM_TEMPLATE_INDEX" val="20204415"/>
  <p:tag name="KSO_WM_UNIT_ID" val="custom20204415_20*l_h_a*1_1_1"/>
  <p:tag name="KSO_WM_UNIT_ISNUMDGMTITLE" val="0"/>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UNIT_COLOR_SCHEME_SHAPE_ID" val="58"/>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415"/>
  <p:tag name="KSO_WM_UNIT_ID" val="custom20204415_20*l_h_i*1_2_1"/>
  <p:tag name="KSO_WM_UNIT_FILL_FORE_SCHEMECOLOR_INDEX" val="14"/>
  <p:tag name="KSO_WM_UNIT_FILL_TYPE" val="1"/>
  <p:tag name="KSO_WM_UNIT_TEXT_FILL_FORE_SCHEMECOLOR_INDEX" val="14"/>
  <p:tag name="KSO_WM_UNIT_TEXT_FILL_TYPE" val="1"/>
  <p:tag name="KSO_WM_UNIT_USESOURCEFORMAT_APPLY" val="1"/>
</p:tagLst>
</file>

<file path=ppt/tags/tag263.xml><?xml version="1.0" encoding="utf-8"?>
<p:tagLst xmlns:p="http://schemas.openxmlformats.org/presentationml/2006/main">
  <p:tag name="KSO_WM_UNIT_COLOR_SCHEME_SHAPE_ID" val="59"/>
  <p:tag name="KSO_WM_UNIT_COLOR_SCHEME_PARENT_PAGE" val="0_3"/>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LAYERLEVEL" val="1_1_1"/>
  <p:tag name="KSO_WM_TAG_VERSION" val="1.0"/>
  <p:tag name="KSO_WM_BEAUTIFY_FLAG" val="#wm#"/>
  <p:tag name="KSO_WM_TEMPLATE_CATEGORY" val="custom"/>
  <p:tag name="KSO_WM_TEMPLATE_INDEX" val="20204415"/>
  <p:tag name="KSO_WM_UNIT_ID" val="custom20204415_20*l_h_i*1_2_2"/>
  <p:tag name="KSO_WM_UNIT_FILL_FORE_SCHEMECOLOR_INDEX" val="16"/>
  <p:tag name="KSO_WM_UNIT_FILL_TYPE" val="1"/>
  <p:tag name="KSO_WM_UNIT_LINE_FORE_SCHEMECOLOR_INDEX" val="6"/>
  <p:tag name="KSO_WM_UNIT_LINE_FILL_TYPE" val="2"/>
  <p:tag name="KSO_WM_UNIT_TEXT_FILL_FORE_SCHEMECOLOR_INDEX" val="14"/>
  <p:tag name="KSO_WM_UNIT_TEXT_FILL_TYPE" val="1"/>
  <p:tag name="KSO_WM_UNIT_USESOURCEFORMAT_APPLY" val="1"/>
</p:tagLst>
</file>

<file path=ppt/tags/tag264.xml><?xml version="1.0" encoding="utf-8"?>
<p:tagLst xmlns:p="http://schemas.openxmlformats.org/presentationml/2006/main">
  <p:tag name="KSO_WM_UNIT_COLOR_SCHEME_SHAPE_ID" val="63"/>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2_3"/>
  <p:tag name="KSO_WM_UNIT_LAYERLEVEL" val="1_1_1"/>
  <p:tag name="KSO_WM_TAG_VERSION" val="1.0"/>
  <p:tag name="KSO_WM_BEAUTIFY_FLAG" val="#wm#"/>
  <p:tag name="KSO_WM_TEMPLATE_CATEGORY" val="custom"/>
  <p:tag name="KSO_WM_TEMPLATE_INDEX" val="20204415"/>
  <p:tag name="KSO_WM_UNIT_ID" val="custom20204415_20*l_h_i*1_2_3"/>
  <p:tag name="KSO_WM_UNIT_FILL_FORE_SCHEMECOLOR_INDEX" val="6"/>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65.xml><?xml version="1.0" encoding="utf-8"?>
<p:tagLst xmlns:p="http://schemas.openxmlformats.org/presentationml/2006/main">
  <p:tag name="KSO_WM_UNIT_COLOR_SCHEME_SHAPE_ID" val="64"/>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2_4"/>
  <p:tag name="KSO_WM_UNIT_LAYERLEVEL" val="1_1_1"/>
  <p:tag name="KSO_WM_TAG_VERSION" val="1.0"/>
  <p:tag name="KSO_WM_BEAUTIFY_FLAG" val="#wm#"/>
  <p:tag name="KSO_WM_TEMPLATE_CATEGORY" val="custom"/>
  <p:tag name="KSO_WM_TEMPLATE_INDEX" val="20204415"/>
  <p:tag name="KSO_WM_UNIT_ID" val="custom20204415_20*l_h_i*1_2_4"/>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UNIT_TEXT_PART_ID_V2" val="c-1-1"/>
  <p:tag name="KSO_WM_UNIT_COLOR_SCHEME_SHAPE_ID" val="62"/>
  <p:tag name="KSO_WM_UNIT_COLOR_SCHEME_PARENT_PAGE" val="0_3"/>
  <p:tag name="KSO_WM_UNIT_DIAGRAM_MODELTYPE" val="stripeEnum"/>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小标题"/>
  <p:tag name="KSO_WM_TEMPLATE_CATEGORY" val="custom"/>
  <p:tag name="KSO_WM_TEMPLATE_INDEX" val="20204415"/>
  <p:tag name="KSO_WM_UNIT_ID" val="custom20204415_20*l_h_a*1_2_1"/>
  <p:tag name="KSO_WM_UNIT_ISNUMDGMTITLE" val="0"/>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UNIT_COLOR_SCHEME_SHAPE_ID" val="8"/>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415"/>
  <p:tag name="KSO_WM_UNIT_ID" val="custom20204415_20*l_h_i*1_1_1"/>
  <p:tag name="KSO_WM_UNIT_FILL_FORE_SCHEMECOLOR_INDEX" val="14"/>
  <p:tag name="KSO_WM_UNIT_FILL_TYPE" val="1"/>
  <p:tag name="KSO_WM_UNIT_TEXT_FILL_FORE_SCHEMECOLOR_INDEX" val="14"/>
  <p:tag name="KSO_WM_UNIT_TEXT_FILL_TYPE" val="1"/>
  <p:tag name="KSO_WM_UNIT_USESOURCEFORMAT_APPLY" val="1"/>
</p:tagLst>
</file>

<file path=ppt/tags/tag268.xml><?xml version="1.0" encoding="utf-8"?>
<p:tagLst xmlns:p="http://schemas.openxmlformats.org/presentationml/2006/main">
  <p:tag name="KSO_WM_UNIT_COLOR_SCHEME_SHAPE_ID" val="16"/>
  <p:tag name="KSO_WM_UNIT_COLOR_SCHEME_PARENT_PAGE" val="0_3"/>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LAYERLEVEL" val="1_1_1"/>
  <p:tag name="KSO_WM_TAG_VERSION" val="1.0"/>
  <p:tag name="KSO_WM_BEAUTIFY_FLAG" val="#wm#"/>
  <p:tag name="KSO_WM_TEMPLATE_CATEGORY" val="custom"/>
  <p:tag name="KSO_WM_TEMPLATE_INDEX" val="20204415"/>
  <p:tag name="KSO_WM_UNIT_ID" val="custom20204415_20*l_h_i*1_1_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69.xml><?xml version="1.0" encoding="utf-8"?>
<p:tagLst xmlns:p="http://schemas.openxmlformats.org/presentationml/2006/main">
  <p:tag name="KSO_WM_UNIT_COLOR_SCHEME_SHAPE_ID" val="31"/>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1_3"/>
  <p:tag name="KSO_WM_UNIT_LAYERLEVEL" val="1_1_1"/>
  <p:tag name="KSO_WM_TAG_VERSION" val="1.0"/>
  <p:tag name="KSO_WM_BEAUTIFY_FLAG" val="#wm#"/>
  <p:tag name="KSO_WM_TEMPLATE_CATEGORY" val="custom"/>
  <p:tag name="KSO_WM_TEMPLATE_INDEX" val="20204415"/>
  <p:tag name="KSO_WM_UNIT_ID" val="custom20204415_20*l_h_i*1_1_3"/>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REFSHAPE" val="186485972"/>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COLOR_SCHEME_SHAPE_ID" val="32"/>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1_4"/>
  <p:tag name="KSO_WM_UNIT_LAYERLEVEL" val="1_1_1"/>
  <p:tag name="KSO_WM_TAG_VERSION" val="1.0"/>
  <p:tag name="KSO_WM_BEAUTIFY_FLAG" val="#wm#"/>
  <p:tag name="KSO_WM_TEMPLATE_CATEGORY" val="custom"/>
  <p:tag name="KSO_WM_TEMPLATE_INDEX" val="20204415"/>
  <p:tag name="KSO_WM_UNIT_ID" val="custom20204415_20*l_h_i*1_1_4"/>
  <p:tag name="KSO_WM_UNIT_TEXT_FILL_FORE_SCHEMECOLOR_INDEX" val="14"/>
  <p:tag name="KSO_WM_UNIT_TEXT_FILL_TYPE" val="1"/>
  <p:tag name="KSO_WM_UNIT_USESOURCEFORMAT_APPLY" val="1"/>
</p:tagLst>
</file>

<file path=ppt/tags/tag271.xml><?xml version="1.0" encoding="utf-8"?>
<p:tagLst xmlns:p="http://schemas.openxmlformats.org/presentationml/2006/main">
  <p:tag name="KSO_WM_UNIT_TEXT_PART_ID_V2" val="c-1-1"/>
  <p:tag name="KSO_WM_UNIT_COLOR_SCHEME_SHAPE_ID" val="28"/>
  <p:tag name="KSO_WM_UNIT_COLOR_SCHEME_PARENT_PAGE" val="0_3"/>
  <p:tag name="KSO_WM_UNIT_DIAGRAM_MODELTYPE" val="stripeEnum"/>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小标题"/>
  <p:tag name="KSO_WM_TEMPLATE_CATEGORY" val="custom"/>
  <p:tag name="KSO_WM_TEMPLATE_INDEX" val="20204415"/>
  <p:tag name="KSO_WM_UNIT_ID" val="custom20204415_20*l_h_a*1_1_1"/>
  <p:tag name="KSO_WM_UNIT_ISNUMDGMTITLE"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UNIT_COLOR_SCHEME_SHAPE_ID" val="58"/>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415"/>
  <p:tag name="KSO_WM_UNIT_ID" val="custom20204415_20*l_h_i*1_2_1"/>
  <p:tag name="KSO_WM_UNIT_FILL_FORE_SCHEMECOLOR_INDEX" val="14"/>
  <p:tag name="KSO_WM_UNIT_FILL_TYPE" val="1"/>
  <p:tag name="KSO_WM_UNIT_TEXT_FILL_FORE_SCHEMECOLOR_INDEX" val="14"/>
  <p:tag name="KSO_WM_UNIT_TEXT_FILL_TYPE" val="1"/>
  <p:tag name="KSO_WM_UNIT_USESOURCEFORMAT_APPLY" val="1"/>
</p:tagLst>
</file>

<file path=ppt/tags/tag273.xml><?xml version="1.0" encoding="utf-8"?>
<p:tagLst xmlns:p="http://schemas.openxmlformats.org/presentationml/2006/main">
  <p:tag name="KSO_WM_UNIT_COLOR_SCHEME_SHAPE_ID" val="59"/>
  <p:tag name="KSO_WM_UNIT_COLOR_SCHEME_PARENT_PAGE" val="0_3"/>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LAYERLEVEL" val="1_1_1"/>
  <p:tag name="KSO_WM_TAG_VERSION" val="1.0"/>
  <p:tag name="KSO_WM_BEAUTIFY_FLAG" val="#wm#"/>
  <p:tag name="KSO_WM_TEMPLATE_CATEGORY" val="custom"/>
  <p:tag name="KSO_WM_TEMPLATE_INDEX" val="20204415"/>
  <p:tag name="KSO_WM_UNIT_ID" val="custom20204415_20*l_h_i*1_2_2"/>
  <p:tag name="KSO_WM_UNIT_FILL_FORE_SCHEMECOLOR_INDEX" val="16"/>
  <p:tag name="KSO_WM_UNIT_FILL_TYPE" val="1"/>
  <p:tag name="KSO_WM_UNIT_LINE_FORE_SCHEMECOLOR_INDEX" val="6"/>
  <p:tag name="KSO_WM_UNIT_LINE_FILL_TYPE" val="2"/>
  <p:tag name="KSO_WM_UNIT_TEXT_FILL_FORE_SCHEMECOLOR_INDEX" val="14"/>
  <p:tag name="KSO_WM_UNIT_TEXT_FILL_TYPE" val="1"/>
  <p:tag name="KSO_WM_UNIT_USESOURCEFORMAT_APPLY" val="1"/>
</p:tagLst>
</file>

<file path=ppt/tags/tag274.xml><?xml version="1.0" encoding="utf-8"?>
<p:tagLst xmlns:p="http://schemas.openxmlformats.org/presentationml/2006/main">
  <p:tag name="KSO_WM_UNIT_COLOR_SCHEME_SHAPE_ID" val="63"/>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TYPE" val="l_h_i"/>
  <p:tag name="KSO_WM_UNIT_INDEX" val="1_2_3"/>
  <p:tag name="KSO_WM_UNIT_LAYERLEVEL" val="1_1_1"/>
  <p:tag name="KSO_WM_TAG_VERSION" val="1.0"/>
  <p:tag name="KSO_WM_BEAUTIFY_FLAG" val="#wm#"/>
  <p:tag name="KSO_WM_TEMPLATE_CATEGORY" val="custom"/>
  <p:tag name="KSO_WM_TEMPLATE_INDEX" val="20204415"/>
  <p:tag name="KSO_WM_UNIT_ID" val="custom20204415_20*l_h_i*1_2_3"/>
  <p:tag name="KSO_WM_UNIT_FILL_FORE_SCHEMECOLOR_INDEX" val="6"/>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75.xml><?xml version="1.0" encoding="utf-8"?>
<p:tagLst xmlns:p="http://schemas.openxmlformats.org/presentationml/2006/main">
  <p:tag name="KSO_WM_UNIT_COLOR_SCHEME_SHAPE_ID" val="64"/>
  <p:tag name="KSO_WM_UNIT_COLOR_SCHEME_PARENT_PAGE" val="0_3"/>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2_4"/>
  <p:tag name="KSO_WM_UNIT_LAYERLEVEL" val="1_1_1"/>
  <p:tag name="KSO_WM_TAG_VERSION" val="1.0"/>
  <p:tag name="KSO_WM_BEAUTIFY_FLAG" val="#wm#"/>
  <p:tag name="KSO_WM_TEMPLATE_CATEGORY" val="custom"/>
  <p:tag name="KSO_WM_TEMPLATE_INDEX" val="20204415"/>
  <p:tag name="KSO_WM_UNIT_ID" val="custom20204415_20*l_h_i*1_2_4"/>
  <p:tag name="KSO_WM_UNIT_TEXT_FILL_FORE_SCHEMECOLOR_INDEX" val="14"/>
  <p:tag name="KSO_WM_UNIT_TEXT_FILL_TYPE" val="1"/>
  <p:tag name="KSO_WM_UNIT_USESOURCEFORMAT_APPLY" val="1"/>
</p:tagLst>
</file>

<file path=ppt/tags/tag276.xml><?xml version="1.0" encoding="utf-8"?>
<p:tagLst xmlns:p="http://schemas.openxmlformats.org/presentationml/2006/main">
  <p:tag name="KSO_WM_UNIT_TEXT_PART_ID_V2" val="c-1-1"/>
  <p:tag name="KSO_WM_UNIT_COLOR_SCHEME_SHAPE_ID" val="62"/>
  <p:tag name="KSO_WM_UNIT_COLOR_SCHEME_PARENT_PAGE" val="0_3"/>
  <p:tag name="KSO_WM_UNIT_DIAGRAM_MODELTYPE" val="stripeEnum"/>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小标题"/>
  <p:tag name="KSO_WM_TEMPLATE_CATEGORY" val="custom"/>
  <p:tag name="KSO_WM_TEMPLATE_INDEX" val="20204415"/>
  <p:tag name="KSO_WM_UNIT_ID" val="custom20204415_20*l_h_a*1_2_1"/>
  <p:tag name="KSO_WM_UNIT_ISNUMDGMTITLE"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TEMPLATE_SUBCATEGORY" val="0"/>
  <p:tag name="KSO_WM_SLIDE_TYPE" val="text"/>
  <p:tag name="KSO_WM_SLIDE_SUBTYPE" val="diag"/>
  <p:tag name="KSO_WM_SLIDE_ITEM_CNT" val="4"/>
  <p:tag name="KSO_WM_SLIDE_INDEX" val="20"/>
  <p:tag name="KSO_WM_SLIDE_SIZE" val="735.6*360"/>
  <p:tag name="KSO_WM_SLIDE_POSITION" val="112.019*120.047"/>
  <p:tag name="KSO_WM_DIAGRAM_GROUP_CODE" val="l1-2"/>
  <p:tag name="KSO_WM_SLIDE_DIAGTYPE" val="l"/>
  <p:tag name="KSO_WM_TAG_VERSION" val="1.0"/>
  <p:tag name="KSO_WM_BEAUTIFY_FLAG" val="#wm#"/>
  <p:tag name="KSO_WM_SLIDE_LAYOUT" val="a_i_l"/>
  <p:tag name="KSO_WM_SLIDE_LAYOUT_CNT" val="1_1_1"/>
  <p:tag name="KSO_WM_TEMPLATE_MASTER_TYPE" val="1"/>
  <p:tag name="KSO_WM_TEMPLATE_COLOR_TYPE" val="1"/>
  <p:tag name="KSO_WM_TEMPLATE_CATEGORY" val="custom"/>
  <p:tag name="KSO_WM_TEMPLATE_INDEX" val="20204415"/>
  <p:tag name="KSO_WM_SLIDE_ID" val="custom20204415_20"/>
</p:tagLst>
</file>

<file path=ppt/tags/tag278.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谢谢聆听"/>
  <p:tag name="KSO_WM_TEMPLATE_CATEGORY" val="custom"/>
  <p:tag name="KSO_WM_TEMPLATE_INDEX" val="20204415"/>
  <p:tag name="KSO_WM_UNIT_ID" val="custom20204415_30*a*1"/>
  <p:tag name="KSO_WM_UNIT_ISNUMDGMTITLE" val="0"/>
</p:tagLst>
</file>

<file path=ppt/tags/tag279.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0"/>
  <p:tag name="KSO_WM_TAG_VERSION" val="1.0"/>
  <p:tag name="KSO_WM_SLIDE_LAYOUT" val="a_b"/>
  <p:tag name="KSO_WM_SLIDE_LAYOUT_CNT" val="1_1"/>
  <p:tag name="KSO_WM_TEMPLATE_MASTER_TYPE" val="1"/>
  <p:tag name="KSO_WM_TEMPLATE_COLOR_TYPE" val="1"/>
  <p:tag name="KSO_WM_TEMPLATE_CATEGORY" val="custom"/>
  <p:tag name="KSO_WM_TEMPLATE_INDEX" val="20204415"/>
  <p:tag name="KSO_WM_SLIDE_ID" val="custom20204415_30"/>
</p:tagLst>
</file>

<file path=ppt/tags/tag28.xml><?xml version="1.0" encoding="utf-8"?>
<p:tagLst xmlns:p="http://schemas.openxmlformats.org/presentationml/2006/main">
  <p:tag name="REFSHAPE" val="186486244"/>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SLIDE_BACKGROUND_TYPE" val="belt"/>
  <p:tag name="KSO_WM_UNIT_SUBTYPE" val="h"/>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81.xml><?xml version="1.0" encoding="utf-8"?>
<p:tagLst xmlns:p="http://schemas.openxmlformats.org/presentationml/2006/main">
  <p:tag name="KSO_WM_SLIDE_BACKGROUND_TYPE" val="belt"/>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82.xml><?xml version="1.0" encoding="utf-8"?>
<p:tagLst xmlns:p="http://schemas.openxmlformats.org/presentationml/2006/main">
  <p:tag name="KSO_WM_SLIDE_BACKGROUND_TYPE" val="belt"/>
  <p:tag name="KSO_WM_UNIT_TYPE" val="i"/>
  <p:tag name="KSO_WM_UNIT_INDEX" val="2"/>
  <p:tag name="KSO_WM_TEMPLATE_CATEGORY" val="custom"/>
  <p:tag name="KSO_WM_TEMPLATE_INDEX" val="20204415"/>
  <p:tag name="KSO_WM_UNIT_ID" val="custom20204415_13*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83.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415"/>
  <p:tag name="KSO_WM_SLIDE_ID" val="custom20204415_13"/>
</p:tagLst>
</file>

<file path=ppt/tags/tag284.xml><?xml version="1.0" encoding="utf-8"?>
<p:tagLst xmlns:p="http://schemas.openxmlformats.org/presentationml/2006/main">
  <p:tag name="KSO_WM_SLIDE_BACKGROUND_TYPE" val="belt"/>
  <p:tag name="KSO_WM_UNIT_SUBTYPE" val="h"/>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belt"/>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86.xml><?xml version="1.0" encoding="utf-8"?>
<p:tagLst xmlns:p="http://schemas.openxmlformats.org/presentationml/2006/main">
  <p:tag name="KSO_WM_SLIDE_BACKGROUND_TYPE" val="belt"/>
  <p:tag name="KSO_WM_UNIT_TYPE" val="i"/>
  <p:tag name="KSO_WM_UNIT_INDEX" val="2"/>
  <p:tag name="KSO_WM_TEMPLATE_CATEGORY" val="custom"/>
  <p:tag name="KSO_WM_TEMPLATE_INDEX" val="20204415"/>
  <p:tag name="KSO_WM_UNIT_ID" val="custom20204415_13*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87.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415"/>
  <p:tag name="KSO_WM_SLIDE_ID" val="custom20204415_13"/>
</p:tagLst>
</file>

<file path=ppt/tags/tag288.xml><?xml version="1.0" encoding="utf-8"?>
<p:tagLst xmlns:p="http://schemas.openxmlformats.org/presentationml/2006/main">
  <p:tag name="KSO_WM_BEAUTIFY_FLAG" val="#wm#"/>
  <p:tag name="KSO_WM_TEMPLATE_CATEGORY" val="custom"/>
  <p:tag name="KSO_WM_TEMPLATE_INDEX" val="20204415"/>
</p:tagLst>
</file>

<file path=ppt/tags/tag289.xml><?xml version="1.0" encoding="utf-8"?>
<p:tagLst xmlns:p="http://schemas.openxmlformats.org/presentationml/2006/main">
  <p:tag name="KSO_WM_SLIDE_BACKGROUND_TYPE" val="belt"/>
  <p:tag name="KSO_WM_UNIT_SUBTYPE" val="h"/>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REFSHAPE" val="186489372"/>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ACKGROUND_TYPE" val="belt"/>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91.xml><?xml version="1.0" encoding="utf-8"?>
<p:tagLst xmlns:p="http://schemas.openxmlformats.org/presentationml/2006/main">
  <p:tag name="KSO_WM_SLIDE_BACKGROUND_TYPE" val="belt"/>
  <p:tag name="KSO_WM_UNIT_TYPE" val="i"/>
  <p:tag name="KSO_WM_UNIT_INDEX" val="2"/>
  <p:tag name="KSO_WM_TEMPLATE_CATEGORY" val="custom"/>
  <p:tag name="KSO_WM_TEMPLATE_INDEX" val="20204415"/>
  <p:tag name="KSO_WM_UNIT_ID" val="custom20204415_13*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92.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415"/>
  <p:tag name="KSO_WM_SLIDE_ID" val="custom20204415_13"/>
</p:tagLst>
</file>

<file path=ppt/tags/tag293.xml><?xml version="1.0" encoding="utf-8"?>
<p:tagLst xmlns:p="http://schemas.openxmlformats.org/presentationml/2006/main">
  <p:tag name="KSO_WM_SLIDE_BACKGROUND_TYPE" val="belt"/>
  <p:tag name="KSO_WM_UNIT_SUBTYPE" val="h"/>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4.xml><?xml version="1.0" encoding="utf-8"?>
<p:tagLst xmlns:p="http://schemas.openxmlformats.org/presentationml/2006/main">
  <p:tag name="KSO_WM_SLIDE_BACKGROUND_TYPE" val="belt"/>
  <p:tag name="KSO_WM_UNIT_TYPE" val="i"/>
  <p:tag name="KSO_WM_UNIT_INDEX" val="1"/>
  <p:tag name="KSO_WM_TEMPLATE_CATEGORY" val="custom"/>
  <p:tag name="KSO_WM_TEMPLATE_INDEX" val="20204415"/>
  <p:tag name="KSO_WM_UNIT_ID" val="custom20204415_13*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95.xml><?xml version="1.0" encoding="utf-8"?>
<p:tagLst xmlns:p="http://schemas.openxmlformats.org/presentationml/2006/main">
  <p:tag name="KSO_WM_SLIDE_BACKGROUND_TYPE" val="belt"/>
  <p:tag name="KSO_WM_UNIT_TYPE" val="i"/>
  <p:tag name="KSO_WM_UNIT_INDEX" val="2"/>
  <p:tag name="KSO_WM_TEMPLATE_CATEGORY" val="custom"/>
  <p:tag name="KSO_WM_TEMPLATE_INDEX" val="20204415"/>
  <p:tag name="KSO_WM_UNIT_ID" val="custom20204415_13*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96.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415"/>
  <p:tag name="KSO_WM_SLIDE_ID" val="custom20204415_13"/>
</p:tagLst>
</file>

<file path=ppt/tags/tag297.xml><?xml version="1.0" encoding="utf-8"?>
<p:tagLst xmlns:p="http://schemas.openxmlformats.org/presentationml/2006/main">
  <p:tag name="KSO_WM_BEAUTIFY_FLAG" val="#wm#"/>
  <p:tag name="KSO_WM_TEMPLATE_CATEGORY" val="custom"/>
  <p:tag name="KSO_WM_TEMPLATE_INDEX" val="20204415"/>
</p:tagLst>
</file>

<file path=ppt/tags/tag3.xml><?xml version="1.0" encoding="utf-8"?>
<p:tagLst xmlns:p="http://schemas.openxmlformats.org/presentationml/2006/main">
  <p:tag name="REFSHAPE" val="186484204"/>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REFSHAPE" val="186485836"/>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REFSHAPE" val="186489508"/>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REFSHAPE" val="186488284"/>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REFSHAPE" val="186488556"/>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REFSHAPE" val="186488692"/>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REFSHAPE" val="186488828"/>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REFSHAPE" val="186485428"/>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REFSHAPE" val="186486108"/>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REFSHAPE" val="186486652"/>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REFSHAPE" val="186486788"/>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REFSHAPE" val="186484340"/>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REFSHAPE" val="186492500"/>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REFSHAPE" val="186490188"/>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REFSHAPE" val="186493860"/>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REFSHAPE" val="18649005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REFSHAPE" val="186491956"/>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REFSHAPE" val="186491820"/>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REFSHAPE" val="186490324"/>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REFSHAPE" val="186491276"/>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REFSHAPE" val="186493588"/>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REFSHAPE" val="186490460"/>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REFSHAPE" val="186484612"/>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REFSHAPE" val="186492772"/>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REFSHAPE" val="18649086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REFSHAPE" val="186491004"/>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REFSHAPE" val="186490732"/>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REFSHAPE" val="186491140"/>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REFSHAPE" val="186492092"/>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REFSHAPE" val="18649154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REFSHAPE" val="186491412"/>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REFSHAPE" val="18649222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REFSHAPE" val="186489780"/>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REFSHAPE" val="186481212"/>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REFSHAPE" val="186492636"/>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REFSHAPE" val="186489916"/>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REFSHAPE" val="186492908"/>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REFSHAPE" val="186493044"/>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REFSHAPE" val="186493180"/>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REFSHAPE" val="186493316"/>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REFSHAPE" val="186493724"/>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REFSHAPE" val="186494676"/>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REFSHAPE" val="186495356"/>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REFSHAPE" val="186496988"/>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REFSHAPE" val="186497260"/>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REFSHAPE" val="186498212"/>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REFSHAPE" val="186495628"/>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REFSHAPE" val="186496172"/>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REFSHAPE" val="186498348"/>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REFSHAPE" val="186497940"/>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REFSHAPE" val="186494948"/>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REFSHAPE" val="186496716"/>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REFSHAPE" val="186482844"/>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REFSHAPE" val="186482436"/>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WPS主题色">
      <a:dk1>
        <a:srgbClr val="000000"/>
      </a:dk1>
      <a:lt1>
        <a:srgbClr val="FFFFFF"/>
      </a:lt1>
      <a:dk2>
        <a:srgbClr val="EAECEF"/>
      </a:dk2>
      <a:lt2>
        <a:srgbClr val="FBFBFC"/>
      </a:lt2>
      <a:accent1>
        <a:srgbClr val="385491"/>
      </a:accent1>
      <a:accent2>
        <a:srgbClr val="195F7E"/>
      </a:accent2>
      <a:accent3>
        <a:srgbClr val="1F6353"/>
      </a:accent3>
      <a:accent4>
        <a:srgbClr val="3E5E32"/>
      </a:accent4>
      <a:accent5>
        <a:srgbClr val="6C5229"/>
      </a:accent5>
      <a:accent6>
        <a:srgbClr val="90473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ustom 10">
      <a:dk1>
        <a:srgbClr val="000000"/>
      </a:dk1>
      <a:lt1>
        <a:srgbClr val="FFFFFF"/>
      </a:lt1>
      <a:dk2>
        <a:srgbClr val="5F7174"/>
      </a:dk2>
      <a:lt2>
        <a:srgbClr val="CFF6CF"/>
      </a:lt2>
      <a:accent1>
        <a:srgbClr val="69888C"/>
      </a:accent1>
      <a:accent2>
        <a:srgbClr val="5F7174"/>
      </a:accent2>
      <a:accent3>
        <a:srgbClr val="A5E659"/>
      </a:accent3>
      <a:accent4>
        <a:srgbClr val="00A6C0"/>
      </a:accent4>
      <a:accent5>
        <a:srgbClr val="32D9CB"/>
      </a:accent5>
      <a:accent6>
        <a:srgbClr val="99ECE5"/>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2OTE0NjM0NDcxMCIsCiAgICJHcm91cElkIiA6ICIzOTQ2MDk2NzgiLAogICAiSW1hZ2UiIDogImlWQk9SdzBLR2dvQUFBQU5TVWhFVWdBQUFrd0FBQUxkQ0FZQUFBRGVYandsQUFBQUNYQklXWE1BQUFzVEFBQUxFd0VBbXB3WUFBQWdBRWxFUVZSNG5PemRkM2hVWmRvRzhIdEt5cVFUQ0VtQTlFRG92ZmZlQkVGalFWRS91N0R1V25aWFhYdDNiYnV1dWl2dTZxNktDaUxTRkFTa2hSNUNTT2lrRUpLUVhra3ltY3drVTg3M1IrS1FtRWxtSnBuSm1abmN2K3Z5WXM2Wk0rYzhDUVp1M3ZPZTU1VUlnaUNBaUlpSWlGcVFTQ1NTWDE5THhTeUVpSWlJeUJrd01CRVJFUkdad2NCRVJFUkVaQVlERXhFUkVaRVpERXhFUkVSRVpqQXdFUkVSRVpuQndFUkVSRVJrQmdNVEVSRVJrUmtNVEVSRVJFUm1NREFSRVJFUm1jSEFSRVJFUkdRR0F4TVJFUkdSR1F4TVJFUkVSR1l3TUJFUkVSR1p3Y0JFUkVSRVpBWURFeEVSRVpFWkRFeEVSRVJFWmpBd0VSRVJFWm5Cd0VSRVJFUmtCZ01URVJFUmtSa01URVJFUkVSbU1EQVJFUkVSbWNIQVJFUkVSR1FHQXhNUkVSR1JHUXhNUkVSRVJHWXdNQkVSRVJHWndjQkVSRVJFWkFZREV4RVJFWkVaREV4RVJFUkVaakF3RVJFUkVabkJ3RVJFUkVSa0JnTVRFUkVSa1JrTVRFUkVSRVJtTURBUkVSRVJtY0hBUkVSRVJHUUdBeE1SRVJHUkdReE1SRVJFUkdZd01CRVJFUkdad2NCRVJFUkVaQVlERXhFUkVaRVpERXhFUkVSRVpqQXdFUkVSRVpuQndFUkVSRVJrQmdNVEVSRVJrUmtNVEVSRVJFUm15TVV1Z0lqSTBSa01CbFFwYTFHclZrT24wOEVnQ0dLWFJDUUtxVVFDdVZ3T0g0VUNBYjQra0VxN3o3aUxSQkQ0azA5RTFKWTZUVDFLS3l1aDArdkZMb1hJb2NobE12UU9ESVNYcDRmWXBkaU5SQ0tSR0Y4ek1CRVJtVmFucVVkaFdabllaUkE1dEw1QlFWQzRhR2hxSHBpNnoxZ2FFWkVWREFZRFNpc3J4UzZEeU9HVlZGYkNZRENJWFliZE1UQVJFWmxRcGF6bGJUZ2lDK2owZWxRcGE4VXV3KzRZbUlpSVRLaFZxOFV1Z2NocHFMckJ6d3NERXhHUkNUcWRUdXdTaUp5R3Rodjh2REF3RVJHWndOWUJSSmJyRGo4dkRFeEVSRVJFWmpBd0VSRVJFWm5Cd0VSRVJFUmtCZ01URVJFUmtSa01URVJFUkVSbU1EQVJFUkVSbWNIQVJFUkVSR1FHQXhNUkVSR1JHUXhNUkVSRVJHWXdNQkVSRVJHWndjQkVSRVJFWkFZREV4R1JreE1BMU9zbDZBYkxlUkdKUmk1MkFVUkVaSjE2Z3dTNTFXNjRjczBkNVdvWmxGb3A5SUlFRWduZ0xUUEEzME9QcUFBdG9nTzA4SFBYaTEwdWtVdGdZQ0lpY2hJTmVnbFNTenlSV3VvSm5TQnA5YjRnQUxVNktXcDFVaFNvM0hDa0FJZ0owR0ppYUIxNmVESTRFWFVHQXhNUmtSTW9xcFZqWjQ0djZyU3RnMUo3c3FyY2tGM3RqL0VoZFJnVG9vRjFueWFpWHpFd0VSRTV1UFJLZCt6UDlZYStnM0hISUFDSlJWNm8wc2d3TzZJT1Vna25PeEZaaTRHSmlNaUJaVmU3WTArdWowM09sWGJOQXdBd0oxTEZrU1lpSy9FcE9TSWlCMVdwbG1GUGpyZE56NWwyelFOblNqeHNlazZpN29DQmlZaklBUWtBRHVSNW84RmcyVmlRcjdzQnkyS1VGaDE3ck1nTE5mWDg0OTlSRkJRVWlsMENXWUMzNUlpSUhGQnVqVHVLVkpiOUVTMkZnTG5odGVqcnE3UG9lSU1nUVZLUkFuTWpWWjBwa1RvcEplVU10bTdiZ2RMU01ueTY1Z094eXlFeitFOE1JaUlIbEZMaWFkRnhuaklCUzJNdEQwdS9TcS95UUsyV2Z3V0lLVHM3QjZXbFpXS1hRUmJpVHdzUmtZUFI2Q1FXalM3RitqZGd4Y0JxOVBQVm9rb2pzK29hZ2dEa1ZybDF0RVNpYm9lQmlZakl3ZVRXdUZtMHpNbkM2RnBJSUdEM0ZSK2NMN2QrSW5kT0RRTVRrYVU0aDRtSXlNRlUxbHYyUi9QUkFpK2NML2VBMWlEQnlDQ04zYTdUM0tyVlR3SUE1czJkaWZqNFpiaHlKUWU3ZHU5RFZ0WVYxTmZYSXlBZ0FNT0hEY0dpUmZQZzY5dTZIVUx6enk5YnRnVGJmdHlCeE1TVFVDcHJzZVNHQlZpeVpHR0w0OHZLeXBHUWNBU1hMcVdqdktJU0JvTWV2cjYraUltSndyU3BreEFYMTkraU9sTlR6MkR2dm9QSXl5c0FBRVJIUitMR3BZc1FIUjBKQU5EcDlOaTNQd0VuRXBOUlVsb0dOemMzUkVTRVllR0NPUmcwS0s3TjcwZEg2dnUxdHJiMm1aclBsSmRmZ0wxN0VwQ1duZ21sVWdtRlFvR0k4SDZZT25VU1JvOGUwV1o5WkRzTVRFUkVEa2JWWU5uZ2YycXBaZk9jMmxKYkw0RUFkTGduMDlHamlmam0yKzhoTkJzT0t5K3Z3UDREaDVCOEtoVi9mUEwzQ0FucDNlYm52LzEyQTQ0bm5tenovUU1IRG1QVDVtM1E2Vm91NjNMdFdoV1NrMU9Sbkp5S3laTW40SzZWdDBFcWJmdDd0blhyZHV6YXZhL0Z2clMwREdSbVptSDE2Z2ZRUHpZR0gzMzhLYkt5c28zdjYvVjZwS2RuSWlQak1oNTg4QjZNR1QzU2J2V1pzM2R2QWpaditRa0dnOEc0VDZWUzRlS2xkRnk4bEk0SjQ4ZmkzbnZ2aEVUQzdscjJ4TUJFUkM1SkVBU282dXBRVTFPTEdxVVNOVFhLeGwrVnRhaXBVVUt0VmtPcjAwR24wMEdyYmZxMWFWdW4xZUhCaCs4VnJYWnJsei9wS0Qwa2FOQkw0Q0d6dnZOMzd0Vjg3TnQvQ0pHUjRaZy9ieGFDUTRLaFZOYmk2SkhqU0RxWmdwb2FKZjd6MlpkNC9yay9RU1pyUGI4cUw3OFE2ZW1abUQxck9pWk5Hby82K3ZvV3dldlk4U1JzK0g0ekFDQXdzQWZtejUrTjZLaEl5R1JTRkJRVVllKytCRnk5bW85angwN0EwOU1EdDkxNms4azZMMXhJUTFGeENSYk1uNE94WTBkQnI5Y2o4VVF5RWhJT1E2L1hZOTI2alJnWTF4OVpXZG1ZTm0weXBrMmRDRUVBVWsrZnhlN2QreUFJQWpaczJJeVJJNGExK0RvNlU5L3JyejBQQU5pMWV4K09IazFzc2UrM0VoTlA0b2ROMndBQWNYSDlNWGZ1VEFUMTZvbnE2aG9jT25RTXAxSk80MFJTTXZyMERjR0MrWE1zL04yamptQmdJaUtucE5ab1VGSmExdmhmU2VPdnhhVmxLRzNhVjFWZDArSmY1Tlo2MElhMVdzdTlBd0dtSTZRU3dGM2FzV3RsWkZ6R3NHRkRzSHJWL2RkSFQwS0J1QUd4OFBieHhvRURoMUZZV0lSVEtXY3dmdHpvVnA5UFM4dkE3Tm5UVFFZZHBiSVczMzIzQ1FEUXQyOG8vdmprNytIdDdXVjh2Mi9mUGhnOWVpUSsrZVF6WEx5VWp2MzdEMkhxbElubzB5ZTAxYmtLaTRvUkg3OE04K2JPTk82TGpBeUhWcXZGMGFPSnFLeThobVBIa3pCMzdremNFci9NZUV4RVJCaTBEVnJzMjM4UU5UVktaR1ptWWVEQUFUYXBMeWlvRndEQVMzRjloUERYZmMycFZDcDh0Nkh4T3BNbmpjZmRkNjh3amlLRmhBUWpMcTQvNUYvSWNTSXBHYnQzN2NPc21kUGc3dTdlNmp4a0d3eE1ST1RRNnRScTVPVG1JVHZuS3JKenJ5STc1eXB5cnVhaHVycEc3TkxzeHNldDQwSFBHbDR5QXpwNkY4Zk5UWTU3N2w1aDhsYlQ4bVUzNFBqeEpHZzA5VWc1ZGRwa1lKTEw1Vmh5d3dLVDV6NTArQmdhR2hvQUFQOTN6eDB0d3NqMXo4dXdjdVZ0ZU9IRk55QUlBZzRmT1k3YmI3dTUxWEYrZnI2WU0zdDZxLzFUcDB3MGp1NTRLUlM0Y2VtaVZzZU1IejhHKy9ZZkJBRGs1eGNhQTVNdDYydlBvY1BIb2RIVXc5ZkhCeXRXeEp1ODVUWnYzaXljU0VwR25WcU56TXdyR0RKa29GWFhJTXN4TUJHUncxRFdxbkFwTFFNWDB6S1FkU1VIMmJtNUtDN3BlSjhhTDRVQ3ZyNCs4UFAxaFovZnI3LzZ3cy9YQjE1ZVhuQnpjNE9iWEE2NVhBNDNOM25qNjZaZnhSU2c2SnJBNU9lcE4zOVFHK0xpK3B1YzFBMEFIaDRlNk44L0Z1Zk9YY0RWdkh5VHg4VEVSTUhMcTNYUUFJQkxsOUlCTkk3VWhJZUh0VmxEejU2QmlJd01SM1oyTGpJenMwd2VNMkJBck1sUTE2ZFBpUEgxd0VFRFRJN01CQWNIR1YrclZOZWJmTnF5dnZaY3VIQUpBQkRiUDZiTmZ5RElaTmUvdG9MQ1FnWW1PMkpnSWlKUkNJS0Fnc0ppWExpVWpndE5rMWR6cnVaWi9IbTVYSWJlUWIwUTNEc0l3YjE3SXlTNCthOUJDT3dSQUhrbmdzL2xOdjZpN3dyaFBnMEFUSWNKVzRyMDAzYjRzNlp1SVRVWEdCZ0FvUEgybFNtOWV3ZVozQThBeGNVbEFJRHc4SDVtNitqVEp4VFoyYm1vckxobThuMS9QeitUK3owOHJyZGg2QkVRWVBZWW5lNTZZMUJiMXRlZW9xTEc2NlNtbmtGcTZobXp4OWVwNnF5K0JsbU9nWW1JdWt4NVJTVk9uanFOazZkU2NlYmNCVlRYbUYvN1RDcVZvbC9mVUVSRlJpQTZJaHhSa1kzL0JmY082dFNUUjQ3TXo4T0FYcDU2bEZ2WmpOSmFFWjBJVEhJVEU3bWIrL1gzUmhCTWo1WjVlclE5MTZhdVRnMmdjWVRRSEkrbTgyanE2OXVvdy93OXg3YU9hZXVwTTF2VzF4NjFXbTNWOFhwOXgwY015VHdHSmlLeUc1MU9oL01YMDVCMEtoVW5UNTFHZHM3VmRvK1hTcVdJaVlyRWtFRURFRGNnRnRHUkVRanIxeGZ1N3QydndlS3dJQTBPNUhuYjdmemh2bHIwVk5qdkw5aGZSNWJhdXUzV0hnOFBkNmpWR290Q1JuMTlROU4xekljWFcrbXErdHpkM2FIUmFEQnp4bFNzV0JGdjllZkp0aGlZaU1pbTZ0UnFKSjQ0aFlOSGppUGw5Rm1vTlcwM1ZQVDI5c0xnZ1FNd1pGQWNoZ3dhaUlGeHNWQjRkcTYza0tzWTNMTWVLU1dlcUc2d3p5alR4TkRPM2I2cE5YUDdKNi9wbG1ab2FFaTd4NW5TcTJkUDVPVVhJRCsvd095eGhZVkZBSURnNExiN1BkbGFWOVVYMkNNQWhVWEZLQ3N2dC9xelpIc01URVRVYWZYMTlVZzhtWUtFdzhkdzR1UXBORFNZdnRVams4a3dkUEJBakI4N0NtTkhqMEIwWkFTYjdiVkJJZ0ZtaHRYaHh5dStGaTJUY3JyTUU2ZkxMQXViUTN0cDBOdTdjNk5MYVdrWk1CZ01KbStMNXVSZVJVblRaUDI0dUZpcnp4MDNzRC95OGd1UW01dUh3c0lpayswQ0FLQ2lvaEk1VGFPV2d3ZDMzV1JubTlYWDdQOTlVOS9MbUpnb0ZCWVZJeU1qQzhyYVd2ajZtSjVrVDEzRE5TY0FFSkhkNlhRNkhFczhpVGZmL1FmaVZ6NkExOS8rT3c0ZlRXd1ZsbnIxRE1UaUJYUHd5bk4veHBiMVgrQnZmMzBGdDhjdlEweFVKTU9TR1dGK1drenVZOXVKdkgxOGRKZ2VadDNjR0ZPdVhhdkM5dTI3VyszWGFuWEdIa1Z5dVF5VEpvNjMrdHd6cGs4eGhvZXYxcTZIeHNRb3BWNnZ4N2ROWGNiZDNkMHhmZnBrcTYvVFViYXF6N1BacFBMS3l0YVR3aWRQbmdBQTBHcTErT2FiRFczT1VhcXBVZUxpeGJRT2ZTMWtPWTR3RVpGVkNvcUtzWFAzUHV6YWV3QlZWZFVtanducjF4ZXpway9HMU1rVEVCVVJ6bURVQ1NON2E2RFdTWkZTMHZsYmxjRmVPaXlLVWtLS3pqZkc5UEx5d3M4N2YwRjVSUVdtVHBrSVgxOGZGQllWWTlmT3ZjaHJ1bFcxY01GYzlPaGgrZ20wOWdRRjljTFNwWXV3YmRzTzVPYm00WTAzMzhmOGViTVJGUjBCcVVTS2dzSWk3TjJiZ0t0TlQxWGVzU0srUzBkZmJGVmYzNzU5aksrM2JObU94WXZub2FDdzJOaTNLaW9xQXVQSGowRlMwaW1jT1hNZWI3LzlBV2JQbm82d3NINlFTaVVvTDYvRWhZdVhrSmg0RWpOblRPdlNVYmJ1aUlHSmlNelNhclU0bW5nU08zYnRRZXFaOHlhUENRMEp4cXpwVXpCeittU0dKQnVTQUpqY3B3Nys3bm9jelBlR29ZTlpKemFnQVhNalZKQjNzTFAzYjAyY09CWWxKYVZJU2pxRnBLUlRyZDRmUDI0MEZpK2UzK0h6TDF3d0J4cTFCci9zMlkveThncXNXNyt4MVRGU3FSVHg4VGRpMGlUclI3RTZ5eGIxRFJreUNJR0JQVkJaZVEyblVrN2pWTXBwQUdqUjZQT3VsYmRCWGFmR3VmTVhrWmRmZ0svV3JtOTFIb2xFZ3A0OUEyMzBsVkZiR0ppSXFFMGxwV1hZdG4wWGR1ODlZTElGUUdDUEFNeWROUjB6cDAxRy85aG9oaVE3R3RLckhxSGVPaHd2VWlDNzJ2TGxMd0k4OUpqY3B3NVJBZG9PTDdKcmlrd3F4ZTlXUDRnOWV4TncvUGdKbEpWVndOM2REZUhoWVpneGZRckdqR205V0swMUpCSUpicnBwQ1VhTkhvNkVoQ1BJeUxpTXFxcHFTS1dONFdCZzNBRE1talc5M2NWOTdja1c5Ym01eWZINFk2dXdZY05tWkY2K0FrQkFWRlJraTJQYzNkM3h1OTg5aUpTVU16aWVtSVRjM0R5b1ZIVndkM2REejU2QmlJMk54cFRKRTlwdG9FbTJJUkVFUzZZVEVsRjNjamtyRzk5di9oRUpoNCsxV285TklwRmc3T2dSdUdIaFBFd2NOd1p5dVgxN0JZbEZ6TWFWNXBUV3laQlY3WUhzS2pkVW11alZwSkFMaVBCdFFIUkFBNkw4dFIxZS9zU1VWYXVmQkFETW16c1Q4YzNXWGlPS0RUUGZ5TlBaU0pyOUs1QWpURVFFb0xIejlxblVNOWl3NlVla25qblg2djNBd0I1WU5IODJGczJiZzVEZ3RyczBrLzMxOXRLanQxY2RKb1VDT29NRWRUb3BWQTBTdU1zQkh6YzkzR1dDVFVlVGlJaUJpYWpiTXhnTU9IRG9LRGI4c0ExWGNuSmJ2VDk4NkdERUw3OEJFOGVOZ2N4TWQyZnFlbktwQUQ5M1BmeTRTRDJSWFRFd0VYVlRnaURnOExFVCtQS2I3M0ExcjJVRFBvbEVnbW1USitDMitHVVlPTUQ2UGpwRVJLNkdnWW1vbXhFRUFVbkpxZmppbSs5d09TdTd4WHZ1N201WU1IY1dicmxwS2ZwMm9FTXpFWkdyWW1BaTZrWlN6NXpIRjErdng4VzBqQmI3Rlo2ZXVIblpZdHkwZERFQ0F2eEZxbzZJeUhFeE1CRjFBM241QlZqeitWZElTazV0c2QvTnpRM0xseXpFaWx1V3c5L2ZUNlRxaUlnY0g5c0tFTG13V3BVS1g2Ly9BVnQvMnRsaVdRV1pUSWJGOCtkZzVZcDQ5R0xETzVNY3VhMEFrU05pV3dFaWNqb0dnd0U3ZjltUC82MWQxNkxocEVRaXdkeFowM0RQbmJjaE5DUll4QXFKaUp3TEF4T1JpemwvTVEwZmYvcGZaRjNKYWJGL3lLQTRQUHJJL1JnUUd5MU9ZVVJFVG95QmljaEYxTldwOGZsWDMrTEhIUzFYa084WjJBT1AzSDhQWnMyWXdxVkxpSWc2aUlHSnlBVWtKYWZpZzMvK0cyWGxGY1o5Y3JrY3Q5NjBGSGZlZmpNVW5wMWY2WjZJcUR0allDSnlZdFUxU3F6NTdFdnNQWENveGY1eFkwYmlENnNlUko5UXpsTWlJcklGQmlZaUozWG9hQ0krL09RelZGZlhHUGY1K3ZyZ2R3L2RoN216cHZIMkd4R1JEVEV3RVRtWk9yVWFINi81TC9ic1A5aGkvNHhway9IN1IrNUhEemFlSkNLeU9RWW1JaWR5S1MwRGI3My9FWXFLUzR6N0Fuc0U0UEZISDhLVWllTkZySXlJeUxVeE1CRTVBYjFlai9VYnQyRHR1bzB3R0F6Ry9YTm5UY2Vqajl3UFh4OXZFYXR6VFZLSkJBYjI5U1d5aUxRYlRBRmdZQ0p5Y01VbFpmanIzejdDaFl0cHhuMWVYZ284OGVqRG1EMWpxb2lWdVRhNVhJNEdyVmJzTW9pY2dwdmM5ZU9FNjMrRlJFNHNLVGtWZjMzL1F5aHJWY1o5UXdZUHhMTi9lZ3dod1VFaVZ1YjZmQlFLVkRJd0VWbkVXNkVRdXdTN1kyQWlja0NDSU9EcjlUL2c2L1ViOGV0eWp4S0pCSGZmY1N0VzNuNHpaREtaeUJXNnZnQmZIOVNvVk5BMVc0T1BpRnFUeTJVSThQTVZ1d3k3NCtLN1JBNUdXYXZDMjMvN0NDZE9waGozQmZYcWlSZWVmZ0pEQmc4VXNiTHVwMDVUajhLeU1ySExJSEpvZllPQ29QRDBFTHNNdTJpKytDNERFNUVEeWNyT3dTdHZ2dC9pS2JoUkk0YmloYWVmaEwrL240aVZkVjkxbW5xVVZsWnlwSW5vTitReUdZSURBMTAyTEFFTVRFUU9LZUh3TWJ6M3diOVEzOUJnM0hkYi9JMTQ0SjQ3ZVF0T1pBYURBVlhLV3FqVWFtaDFPajQ5UjkyV1ZDS0JtMXdPYjRVQ0FiNCtrRXFsWXBka1Z3eE1SQTVFRUFTcyszNEx2dmg2dlhHZnA2Y0hubnJpVWN5WU9rbkV5b2lJdXJmbWdZbVR2b2xFcE5QcDhQZVAvNDFmOWlVWTkvWHJHNHBYbjM4YUVlSDl4Q3VNaUloYVlHQWlFb2xTV1l1WDMzd1BaODlmTk80Yk5XSW9Ybjd1ei9EeFppTktJaUpId3NCRUpJS0NvbUk4LzhwYnlDOG9NdTViT0hjV252ajl3NUIzZ3dad1JFVE9objh5RTNXeGpNdFg4T3hMYjZDNlJtbmNkLzg5ZCtDT1cyK0NwQnNzTDBCRTVJd1ltSWk2ME5uekYvSENxMitqVHEwRzBMajh4dE5QUHNvbFRvaUlIQndERTFFWE9aNlVqTmYrK25kb201YmI4UFh4eHVzdi9RVkQyWXlTaU1qaE1UQVJkWUc5Qnc3aDNRLytCWVBCQUFBSURPeUJkMTkvQVpFUjRTSlhSa1JFbG1CZ0lyS3pyVC90eEQvLy9UL2pkbWhJTU41Nzh5V0VCUGNXc1NvaUlySUdBeE9SSFgyLytVZjg1MzlmRzdlaklzUHh6bXN2SURDd2g0aFZFUkdSdFJpWWlPeGs0NWFmV29TbFFRTUg0SzJYbjRXdnI0K0lWUkVSVVVjd01CSFp3YWF0Mi9Idi82NDFibzhhTVF5dnYvZ01QRjE0a1VvaUlsZkd3RVJrWTV1MjdjQ2F6Nzh5Ym84YU1SUnZ2UFFNUER3WWxvaUluSlZyTHpOTTFNVTIvL2d6MW56MnBYRjc1UENoZU9PbHZ6QXNFUkU1T1FZbUlodlpzV3N2UHZuUEY4YnQ0VU1ITXl3UkVia0lCaVlpR3poNDVEais4YS8vR0xlSERSbUVOMTk1bG5PV2lJaGNCQU1UVVNjbHA1N0JYOS8vRUlJZ0FBQ0dESXJEVzY4K0I0V25wOGlWRVJHUnJUQXdFWFhDcGJRTXZQekdlOURwOUFBYSt5eTkrY3F6REV0RVJDNkdnWW1vZzNLdTV1RzVWOTVDZlgwOUFDQWtPQWp2dlBZQ2ZMeTlSYTZNaUloc2pZR0pxQVBLeWl2d3pBdXZRMW1yQWdBRUJQampuVGRlWWdkdklpSVh4Y0JFWkNXTnBoNHZ2djRPS2lxdkFRQzh2QlI0KzlYbjBUYzBST1RLaUlqSVhoaVlpS3dnQ0FMZS9lQ2Z1SnlWRFFCd2MzUERHeS85QmJFeFVTSlhSa1JFOXNUQVJHU0ZyOWYvZ0VOSEU0M2JUejMrT3d3Zk9sakVpb2lJcUNzd01CRlo2TkRSUkt4ZDk3MXhlOFd0eXpGNzVsUVJLeUlpb3E3Q3dFUmtnY3RaMlhqbmJ4OGJ0eWVOSDRzSDdybFR4SXFJaUtnck1UQVJtVkY1clFvdnZ2NE82aHNhQUFDUjRXRjQ5cW5ISUpGSVJLNk1pSWk2Q2dNVFVUc2FHclI0K2MzM1VGWmVBUUR3OC9YRjZ5ODlBeStGUXVUS2lJaW9LekV3RWJWQkVBUjg4TTlQY1NrdEF3QWdrOG53OG5OL1FtaElzTWlWRVJGUlYyTmdJbXJEeHMwL1ljLytROGJ0MzYrNkh5T0dEUkd4SWlJaUVnc0RFNUVKaVVtbjhObVgzeGkzbHk2ZWo2V0w1b3RZRVJFUmlZbUJpZWczY3EvbTQ4MTMvd0ZCRUFBQUk0Y1B4YU1QM3k5eVZVUkVKQ1lHSnFKbTZoc2E4UG83SDBDdDBRQUFRa09DOGRLemY0UmNMaE81TWlJaUVoTURFMUV6Ly83dld1VGtYZ1VBZUNrVWVQMmxaK0RuNnl0eVZVUkVKRFlHSnFJbXh4SlA0c2NkdTQzYmYzeHNGU0xEdzBTc2lJaUlIQVVERXhHQThvcEt2UGZoSjhidGhYTm5ZZWEweVNKV1JFUkVqb1NCaWJvOWc4R0F2NzcvRVpUS1dnQkEzejZoZUhRVkoza1RFZEYxREV6VTdYMzN3MWFjT1hjQlFHTnp5dWVmZWh3S1QwK1JxeUlpSWtmQ3dFVGQycVcwREh6NXpRYmo5djMzM0lFQi9XTkVySWlJaUJ3UkF4TjFXeXBWSGQ1ODd4OHdHQXdBZ0ZFamh1SzJtMjhVdVNvaUluSkVERXpVTFFtQ2dBOC8rUXpGSldVQUFGOWZIenp6eHo5QUlwR0lYQmtSRVRraUJpYnFsdmJzUDRqOUI0OFl0Ly84K0dyMDZoa29Za1ZFUk9USUdKaW8yOGt2S01KSGF6NDNiaTlkTkI5VEpvNFhzU0lpSW5KMERFelVyZWoxZXJ6MS9vZlFhT29CQU9GaGZiSHF3WHRFcm9xSWlCd2RBeE4xSzV1MjdrQkdaaFlBUUM2WDQvbW5uNENIaDRmSVZSRVJrYU5qWUtKdW82aTRCRjk5ZTcyRndFUDMzWVdZcUVqUjZpRWlJdWNoRjdzQW9xNGdDQUkrK09kL1VOL1FBQUFZTWlnT045KzRXT1NxeUZrWURBWlVLV3RScTFaRHA5UEJJQWhpbDBUa2tLUVNDZVJ5T1h3VUNnVDQra0FxZFoxeEdRWW02aGIySGppRWxOTm5BUUJ5dVF4UC91RVJ0aEFnaTlScDZsRmFXUW1kWGk5MktVUU96eUFJYU5CcVVhblZva2FsUXUvQVFIaDV1c2EwQjllSmZrUnRxSzZ1d1pyUHZqSnUzMzdMY2tTR2g0bFlFVG1MT2swOUNzdktHSmFJT2tDbjE2T3dyQXpxcG9kc25CMERFN204Tlo5L2hScWxFa0Rqd3JvcmI0c1h1U0p5QmdhREFhV1ZsV0tYUWVUMFNpb3JqU3NxT0RNR0puSnB5U21uc2ZmQUllUDJILy93Q056ZDNVU3NpSnhGbGJLV0kwdEVOcURUNjFHbHJCVzdqRTVqWUNLWHBkSFU0eC8vK285eGUrRzgyUmd4YklpSUZaRXpxVldyeFM2QnlHV29YT0RuaVlHSlhOYmFkZDhiMTRvTENQREhJL2ZmTFhKRjVFeDBPcDNZSlJDNURLMEwvRHd4TUpGTHlzeTZnbzFiZmpKdVAvcndmZkQxOVJHeEluSTJiQjFBWkR1dThQUEV3RVF1UjYvWDQyOGZmUXFoNlFkMC9OaFJtRGx0c3NoVkVSR1JNMk5nSXBlemFkc09YTTdLQmdCNGVIamdzZFVQc2VjU0VSRjFDZ01UdVpUS2ExVll1KzU3NC9aOWQ2OUFTSENRaUJVUkVaRXJZR0FpbC9MbE45OUIwOVFrclg5TU5HNWF1a2praW9pSXlCVXdNSkhMeU1yT3djNWY5aHUzLzdENkFjaGtNaEVySWlJaVY4SEFSQzVCRUFSOCt2bGE0MFR2bWRNbVkvREFBU0pYUlVSRXJvS0JpVnpDaVpNcFNEMXpEZ0FnbDh2eDRMMHJSYTZJaUloY0NRTVRPVDJkVG85Ly8yK3RjVHQrMlEwSUNlNHRZa1ZFUk9ScUdKakk2VzNmdFFkNStZVUFBSDgvWDl4NTI4MGlWMFJFUks2R2dZbWNtckpXaGErKzNXRGMvcitWdDhQYjIwdkVpb2lJeUJVeE1KRlQrL2E3SDZCc1dnVTdyRjlmM0xCd3JzZ1ZFUkdSSzVLTFhRQlJSeFVVRldQcjlwM0c3VlVQM01NMkF0UnRTRFhWOE1vK0NzL0NGTWlVSlpEWGxnSjZIZlErd2RCNUI2Rys3d2pVUlUrRDNwdU5XNGxzZ1lHSm5OWm4vL3NhT3AwZUFEQnF4RENNSHp0SzVJcUk3TSs5TEIwOWpuMENSZTV4UURDMGV0K3RLaGNBNEpPK0F6MzNBL1VodzFFMWFSWFU0ZU83dWxRaWw4TEFSRTdwN1BtTE9ISThDUUFna1VpdzZzRjd1RjRjdVRScHZRcUJDZS9DSjIySFZaL3pLRDZMNEMyL2d6cDhJc3Judjh3Uko2SU80aHdtY2pxTlRTcS9NbTR2bURzTE1WR1JvdFZEWkcveTZnS0VmditBMVdHcE9jWFZSUFJaZnpjOGlpL1lzREtpN29PQmlaek8wY1NUeUxoOEJRRGc2ZW1CKys1ZUlYSkZSUFlqcnlsRW4rL3ZnMXZsNVU2ZlM2WXFSOGdQRDhHaitKd05LaVBxWGhpWXlLa0lnb0N2MTIwMGJ0OTI4ekwwRE93aFlrVkU5aU90VnlGNDJ4OGhyYXUwMlRrbCtnYjAzdjVueUd0TGJIWk9XOWk2ZFRzZWYrSXYyTHF0NDZOb1lsbTEra21zV3Ywa05tM2FKbllwWkVjTVRPUlVqaDVQUWxaMkRnREExOGNiOGN0dUVMY2dJanNLUFBpK3hTTkxnc3dkQmc4L2k0NlZxU29ROVBPelFOUGFpNDdnUU1KaDFOZlg0OENCdzJLWFFtUVNBeE01RFVFUXNMYlo2Tkl0eTVleVNTVzVMUGVLeS9CSjIyNzJPSFhVRkJTdStCcTV2enVNcTZ2MkkvKytuMUFYTzl2czV6eUt6c0lyNjRBdFNyVllRVUZobSs5Tm16WVpIaDd1bURGalNoZFc1QnphKzc1UjErRlRjdVEwamg1UHdwV2Nwa2VtdmIyeGZPa2lrU3Npc3ArQTQ1K2FIUUZTOVorUHNrVnZRRlozRGY2cDZ3Q0RIclZEbDZOMDhkc0kyYlFLbmdVcDdYNit4N0ZQVUJjekM3RHpFNllwS1dld2Rkc09sSmFXNGRNMUg1Zzg1cGI0WmJnbGZwbGQ2M0EybG56ZnFPc3dNSkZUYURXNmROTVNqaTZSeTVMVzE4SXIrMGk3eHdoeVQxVE9mQXJ1RmRrSStlRWhTT3RyQUFEZW1YdFFlTWMzVUk2OHpXeGdjcnVXQS9meVREUUVEYkJaN2Faa1orZWd0TFRNcnRkd1JmeStPUmJla2lPbmNPVFlpUmFqU3pjdFhTeHlSVVQybzdoNkhERG8yajFHNTljUEhrVm5FSmp3ampFc0FZMk5MV1YxRmRENWhsaDBMYThyQnp0VksxRjN3Y0JFRGs4UUJLeGR6OUVsNmo0ODgxUE5IdU5XZVJtOXQvKzUxU2lTNE80Tmd5SUFNcVZsSXhPZStlMlBRaEZSSTk2U0k0ZDM1TmdKWk9kY0JjRFJKZW9lWkxYRkhmNXM3Y0RGRUtSeStLVHZzdWg0dWRLNjlnS0NJQ0RwNUNra0ppWWpMeThmZFhWcWVIcDRJRFEwQkdQR2pNVHMyZE9OeDY1YS9XU3J6emZmMTN4ZXpxWk4yN0JuYjBLci9jMC9NMi91VE1USEwwTnE2aG5zM1hjUWVYa0ZBSURvNkVqY3VIUVJvcU1qQVFBNm5SNzc5aWZnUkdJeVNrckw0T2JtaG9pSU1DeGNNQWVEQnNXMVdkT3Y1emVsdmZyTXljc3J3TEhqSjVDWm1ZWHk4a3BvdFZyNCtQZ2dOallLQytiUFJpTkZnSTBBQUNBQVNVUkJWSGg0bU1sNjJ0cG42dnA1K1FYWXV5Y0JhZW1aVUNxVlVDZ1VpQWp2aDZsVEoySDA2QkZXMVV1bU1UQ1JReE1FQVY4MW03c1V2NXlqUytUNjVLcU96VnN4S0hxZ2F1SWo4Q2krQUsrcy9SWjlSbFpiMGppNTNJS0ozeHBOUGRhcytSenBHUzFiSGRTcDFjaTZrbzFyVlZVdEFwTTliTjI2SGJ0MjcydXhMeTB0QTVtWldWaTkrZ0gwajQzQlJ4OS9pcXlzYk9QN2VyMGU2ZW1aeU1pNGpBY2Z2QWRqUm8rMGE0M043ZHE5RDF1M3RuN2FzYnE2R3FkT25jYnAwK2Z3eU1QM1l2andvUjIreHQ2OUNkaTg1U2NZRE5mWEZsU3BWTGg0S1IwWEw2Vmp3dml4dVBmZU83bDhWQ2N4TUpGRE8zenNCSEp5bTQwdTNjZ240OGcwblU2SEdtVXRhcFJLS0pXMXFGT3JvZEhVUTYzUlFLT3BoMGF0Z2JwZTAvaXJwaDVhYlFQMGVnUDBlajMwQmdNTWVuM2p0cUZ4M3lPcjdoZnRhNUZvdFIzNlhQbmNGMkZ3VjZEWG5sY3Q3ckVrRWZRQUJBRG0vekxkdW5XN01Tek5uREVWRXlhTWhVTGhpYXFxYXFSblhFWmFXa2FMNDE5LzdYa0FqYUhoNk5IRUZ2czY0c0tGTkJRVmwyREIvRGtZTzNZVTlIbzlFazhrSXlIaE1QUjZQZGF0MjRpQmNmMlJsWldOYWRNbVk5clVpUkFFSVBYMFdlemV2UStDSUdERGhzMFlPV0lZWkRKWmgrdXdSbGxaT1dReUdjYU1HWW5odzRhZ2QrOGd5R1F5WEx5WWhoOS8raGxhclE1ZmY3TUJmMzFySU9UeXhyK1NyZm0rSlNhZXhBOU5EVFBqNHZwajd0eVpDT3JWRTlYVk5UaDA2QmhPcFp6R2lhUms5T2tiZ2dYejUzVEJWK3k2R0pqSVlmMzJ5YmlibDkwQUgyOXZFU3VpcnFiVDZWQmVjUTBWRlJVb3E2aEVlVVVseXNzclVGRjVEZFUxU21NNHFxbFJRcTNSaUYydXplajhlbHU5RkVyTnlKV29pNTZPWHZ2ZWdGdmxGY3V2NVJNRVNDeWJ6cHA4cW5GdTFjaVJ3N0JpUmJ4eGYwaElNQVlPSElBbE55eG9jWHhRVUM4QWdKZkNzOVcramlnc0trWjgvRExNbXp2VHVDOHlNaHhhclJaSGp5YWlzdklhamgxUHd0eTVNMXUwS0lpSUNJTzJRWXQ5K3craXBrYUp6TXdzREJ4bzN5Y0RmeFVkRllHRkMrYTArcnI3OWcyRlZDYkZ4bzFib1ZUVzRsSmFCb1lOSFF6QTh1K2JTcVhDZHhzMkFRQW1UeHFQdSs5ZVlSeEZDZ2tKUmx4Y2Y4aS9rT05FVWpKMjc5cUhXVE9ud2QzZDNTNWZaM2ZBd0VRT3Evbm9rcmUzRjI1ZXhybExyc1pnTUtDc3ZBS0ZSU1VvS2k1R1lWRUpDb3VLVVZSY2l0THljbFJYMTVnL2lRdlMrL1MyNm5oTjJIaGNtL1lIK0o3YkRKL3pXNjI3bHJmbDE5Sm82Z0VBWGw2bWI0dmJlOVRHejg4WGMwemM4cHM2WmFKeEpNWkxvY0NOSm5xMGpSOC9CdnYyTno0Um1KOWYyR1dCYWNxVWlXMitOMmIwU0d6YzJQajdWWkJmYUF4TWxqcDArRGcwbW5yNCt2aGd4WXA0azdmYzVzMmJoUk5KeWFoVHE1R1plUVZEaGd5MDdnc2dJd1ltY2tpQ0lPQzdINjcvd1IrL2JBbEhsNXlZVnF0RlhrRWhjbkx5Y0NVM0Z6bTVlY2pMTDBSSmFTbDBPcjFOcmlHVlN1SHI2d00vWDEvNCtmbkMyMHNCVHc4UEtCU2U4UFQwaEtlSFIrT3ZuaDd3OVBTQXU1czc1SElaWkRJWlpGSXBwRElwWk5LbWJabTREeERYQncrMU9QaG9lL1pINlEzdndxUHdMSG9tdkd2OXRVS0dXWHhzUkVRWXNyS3ljZkprQ2dZUGlzUFlzYU9zdmw1bkRCZ1FDNm0wOWU5Tm56N1hXeWdNSERUQTVDaEtjSENROGJWS3BiSlBnUmJTYURRb0xTMXYwV09wVHEyMitqd1hMbHdDQU1UMmoybnpIeGZOLzE4dUtDeGtZT29FQmlaeVNPY3ZwaUVqTXdzQTRPV2w0T2lTRTZtcXFrYjY1U3hrWHI2QzdKeXJ5TTY5aXZ5Q29oWVRVaTBsa1VqUW8wY0FldlVNYlBWZmo0Q0FaZ0hKQjk1ZVhqYWQxSG81TDk5bTU3SldYZFJVOUxUZ09KMS9QeFRIcjRGTVU0WGUyLzlzdG5lVHlXdEZXejVKKythYmwrSWYvMWdEclZhTHovKzdGai92M05NMGwya01QRHc4ckw2MnRmejlUSytWMS96YVBRSUN6QjZqMDFuL2ZlcU1nb0lpbkVoS3hwVXJPU2dwTG9XeXRyYlZNVUlIZmo2S2locWZjRXhOUFlQVTFETm1qNjlUMVZsOURicU9nWWtjMHNZdFB4bGYzN0JnTGtlWEhGU05Vb21NeTFlUWtabUZqTXdzcEdkbW9heTh3cXB6K1B2NW9rOW9DRUpEZzlFbkpBUjlRb1BSSnpRRXdiMkRFTmdqb01zbTV6b1N2WGN2MVBjZEJZK0M5dnN4bGM5L0JYcEZBT1RWQmFpWTEzcFNjTkQyWjh4ZnA4OXdpK3VLaVk3Q3M4LytFUnUvMzRKTGFSa29MQ3pDdXZVYnNYWHJkaXhjT0JkejU4NDBPUUprSzFLcCtVRGMxakZpUFNHMjhZZXQyTC8vRUlTbVNmanU3dTdvMHljVVFVRTlFUlRVQzN1YldoVjBoTnJLVVNtOTNqYWp1ZDBWQXhNNW5JTENJaHcva1F5ZzhUWUwxNHh6RElJZ29LUzBIT2N1WERMK2w1ZGZZUEhuUTRLREVCa1Jqc2p3TUVSR2hDRWl2Qi82aG9iQ3kwdGh4NnFkMTdVSkR5Tms4K28yM3hkazd0QjcrTUd0TWdjR2QyODB1TWRZZlkycUNROUNrRnIzMTBDZjBCQTgvdmhxWEwyYWowT0hqK0hFaWNiNU1adTMvSVRMV2RsWXZlcCtwMzE4M2RET2s0WHR2ZGVXUTRlT1lkKyt4bmxUVTZaTXhOdzVNeEFTRXR6aSs5T1p3T1R1N2c2TlJvT1pNNmEybUlSUDlzSEFSQTVuMDdZZHhuK05UWjh5RWNHOWc4eDhndXhCRUFRVUZwY2c1ZlRaeG9CMC9wSkZvMGZ1N202SWlZNUNYR3cwWW1PaUVCa1Jqb2p3ZmxCNGVwcjlMRjJuQ1JzSGRmaEVLSzRtbW54Zm9tOUEzMjl1Ni9ENWRmNWhxQjJ5dk1PZkR3L3ZoN3RXM29ZYmx5N0NsMSt0dzhXTGFUaDc5anpPbmJ1STRjT0hkUGk4WW5CemswT3IxVUZkMS9hSVRVY2VRRGg0NkNnQUlDWW1DbmZmZFh1cjkrdnFPbmVMTExCSEFBcUxpbEZXWHQ2cDg1QmxHSmpJb2RRb2xkaTk1NEJ4KzVhYmxvcFlUZmVqVXRVaDlleDVuRW81ZzVNcHAxRmNVdHJ1OFZLcEZERlJrWWdiRUlNQnNUR0k2eCtEaVBBd3lPWGQ3emFhUFZUTWV4R2gzOTBEbWNxNjI1em1DREozbEMxNjArclJKVlA4L0h4eDMzMHI4ZFJUTHdJQXNuTnlXd2VtWmlNcUJvUEJycmZ0T3NMZjN4L2w1UlhHenVHL3BkZnJrWkZoWFpzSEFDZ3BhWnhqRlBHYlR0Ni9Tay9QYlA4RVpyNXZNVEZSS0N3cVJrWkdGcFMxdGZEMThiRzZSckljQXhNNWxPMDc5NkMrb1FFQU1IVHdRQXdjRUN0eVJhNU5FQVJrNTE3RnNjU1RPSmx5QnBmU010cWRuTzNoNFlIQkEvdGoySkJCR0Raa0VBYkZEWUNucC8wbiszWlhPcDlnbEM1NUh5RWJINGJFMExGbWxxYVV6MzhWOWNIV1BjSU9BRmV2NXJWYXhnTUFkTnJyazZnVml0WWppWjdOSmx4WFZsNURyMTZXVEdudk9oSGhZWTJCS2I4QW1abFo2TisvNWUzTm5UdjNvS1pHYWZWNTVYSTM2SFI2WERYeEFJRktWWWN0VzNlMCszbHozN2ZKa3lmZzhKSGowR3ExK09hYkRYajRvWHROenZtcnFWRWlQNzhBZ3dmekNibk9ZR0FpaDZIVmFySDFwNTNHYlk0dTJZZkJZTUQ1aTJrNG1uZ1NSNDhudFR1S0pKZkxNV0xZWUl3Wk5RTERoZ3hDLzVob2poNTFzZnFRWVNoWi9rLzAzdkUwcFBYVm5UcVhJSFZEK2J5WG9Sb3dyME9mZi91ZGYyREVpR0VZTTNvRVFrS0NJWmZMVUZKU2hwOTMvZ0tnc1EvVGlPR3QyeFQwN2R2SCtIckxsdTFZdkhnZUNncUxNWDdjNkk1OUlUWTJjZUpZbkVvNURRRDQ5TjlmWVBteXhZaUpqWVpHcmNIeHhKTTRmUGdZUWtLQ1VWeHMzYnA3QXdiRTR1elo4N2g4K1FxKytPSmJ6Snc1RlI2ZUhzak51WW9kUC85aTdPemRGblBmdDZpb0NJd2ZQd1pKU2FkdzVzeDV2UDMyQjVnOWV6ckN3dnBCS3BXZ3ZMd1NGeTVlUW1MaVNjeWNNWTJCcVpNWW1NaGg3RDk0RkpYWHFnQUFvU0hCbUR4aHJNZ1Z1UTZEd1lDVTAyZVJjT2dZamljbG83cWRmeTMzRE95QkNlTkdZOEs0MFJnOWNqam5IamtBVGRnWUZONzVGWHB2ZndidVpla2RPb2ZlTndTbE43eU4rdUNPcjFsbU1CamFmSVJkSnBOaDVjcmJXdlE3K3RXUUlZTVFHTmdEbFpYWGNDcmx0REdjT0VwZ0dqWnNpREY0cUZRcWZOdHNoUUVBbURWckd1UXltZFdCNmFibE55QXo4ekxVYWcxT0pDWGpSRkt5OFQxdmIyLzg2WStQNHJYWDIrNmRaY24zN2E2VnQwRmRwOGE1OHhlUmwxK0FyOWF1YjNVZWlVU0NuajBEcmFxZFdtTmdJb2NnQ0FKKzJIcTlsVUQ4c2hzY2JwNkRNOHJKdllwZjloM0Uzb1REcUt5OFp2SVlpVVNDZ1hIOU1YRnNZMGlLaVk1MDJxZWNYSm5Pcng4S1Y2eUZUOFl1OURpMkJqSmxzVVdmTTdqN29uckNBNmdaY1JzRVdlZVd4WGp3Z1h1UWRQSVVjblB6b1ZRcUlaUEowTE5uRDhURjljZnNXZE1SSEd5NmE3aWJteHlQUDdZS0d6WnNSdWJsS3dBRVJFVkZkcW9XVzd2My8rNUVkRlFFamgxUFFuRnhLUXdHQS9yMENjV3NXZE13YWVJNGJHcGFyODBhb2FFaGVPN1pQMkg3OXQyNGxKYU8ybG9WZkh5OE1XVElJQ3hkc2hDQmdUM2EvYndsM3pkM2QzZjg3bmNQSWlYbERJNG5KaUUzTnc4cVZSM2MzZDNRczJjZ1ltT2pNV1h5QkpPM1VzazZFa0hvd0xPU1JEWjJLdlVzbm5ueGRRQ05pK3l1LytwVGpteDBVRlZWTmZZZk9vcGY5aVhnY3JNVjI1dno4ZmJHMk5Fak1HSGNHSXdmTXhMKy9xWWJBblpuWWphdU5FZGkwTUdqNEF5OHNnL0RzL0FVNU1vU1NPc3FBUUFHRHovb2ZZS2g2VE1jZFRIVG9lazNydE5CaWNnV1lzUDZpVjJDMVNUTi92WElFU1p5Q00wYlZTNVpOSTloeVVvTkRWb2tuanlGWC9ZbElDazUxZVRFYlQ5Zlg4eWVNUVhUcDA3Q2tFRngzYklocEtzUXBISm93c1pBRXpiR3VFOWkwQUdDSG9LTWsvQ0o3SUdCaVVTWGszc1Z5VTMzNW1VeUdaWXRXU2h5UmM1QkVBUmNTcy9Fbm4wSGNlRFFVZFNhV0I5TExwZGh3dGd4bUQ5M0JpYU1IVzEya2lrNXI4WVdBZno5SmJJWC9uU1I2TFp0MzIxOFBYUGFaQVE1MkNQSGpxYStvUUY3OWgzRXBtMDcydXkwUGFCL0RPYlBtWWxaMDZmQTM4KzNpeXNrSW5JOURFd2tLclZHZzMwSmg0M2I4Y3VYaUZpTlk2dXFxc2FQUCsvR3R1MjdURDdsMWpPd0IrYk5ub0Y1czJjZ0l0ejU1Z29RRVRreUJpWVMxWUdEUjFEWHRJRGt3QUd4R0JBYkxYSkZqaWN2dndBYnQyekhudjBIb2RXMmJGN280ZTZPcVpNbllQNmNtUmcxWWlpZkxDUWlzaE1HSmhMVjlsMTdqYStYTE9wWU16MVhKQWdDemwyNGhPODMvNGpFcEZPdDN1OFI0SS9sU3hkajZlSjU4UFBsTFRjaUludGpZQ0xSWkdaZFFVWm1GZ0RBUzZIQXpHbFRSSzVJZkRxZEhvZU9Ic2NQVzM1Q3h1VXJyZDZQREEvRExUY3Z4WndaVStIbTVpWkNoVVJFM1JNREU0bG0rODQ5eHRkelprM3IxbXVTNlhSNjdQeGxIOVp2M0lMU3N0WXJqNDhaTlJ5MzNyUVVZMGFOWUZOSklpSVJNRENSS09yVWF1eFBPR0xjWHJLd2U5Nk9Fd1FCQjQ4Y3h4ZHIxNk9ncUdYblpybGNobG5UcCtLV201WWdKaXBTbFBxSWlLZ1JBeE9KNHNEQm8xQnJOQUNBdVA2eGlJbU9GTGNnRWFTY1BvdlB2dmdXbVZrdGI3MzVlSHRqeWVKNXVHbnBZdlEwczNRQ0VSRjFEUVltRXNXT1hkZHZ4OTJ3Y0s2SWxYUzlqTXRYOFBtWDN5TGw5TmtXK3hXZW5yajE1cVc0NWFhbDhGSW9SS3FPaUloTVlXQ2lMcGR4K1lweFFyUEMweE96Wm5TUHlkNEZoVVg0MzlmZjRlRGhZeTMyeStVeUxGMjhBQ3R2dXhrQkFmNGlWVWRFUk8xaFlLSXU5OXZKM3E2K2Jsemx0U3A4dlg0amZ0NjlEM3E5M3JoZklwRmd6c3hwdVBldTJ4SFN4aXJ2UkVUa0dCaVlxRXZWcWRYWWYvQjZaMjlYdmgybjArbXhhZHQyckYyM0VmWDE5UzNlR3o5MkZCNzR2enM1bVp1SXlFa3dNRkdYMnA5d0JCcE5ZM2dZRUJ1Ti9qR3UyZG43VWxvRy92N1BmeU03NTJxTC9ZTUdEc0JEOTY3RThLR0RSYXFNaUlnNmdvR0p1dFRQdTEyN3M3ZEtWWWYvcmwySG4zNytCWUlnR1BmMzZ4dUtoKzY3QzVNbmpHTWZKU2NobFVoZ2FQWjdTRVFkSjNXQlAvY1ltS2pMNUY3TmJ6SFplK1owMTVuc0xRZ0NqaHc3Z1gvKyszK29xTHhtM0MrWHkzSG5iVGZqamx1WHN6TzNrNUhMNVdqNHpkcDlSTlF4Ym5Mbmp4dk8veFdRMDlpWGNIM3UwdlNwRTEzbTBmblNzbko4dk9hL09KNlUzR0wvOEtHRDhlVHZIMEZZdno0aVZVYWQ0YU5Rb0pLQmljZ212RjNnejNzR0p1b1NnaUMwQ0V4elo4MFFzUnJiME92MTJQclRUbnp4elhmR2VWa0E0T3ZyZzBjZXVBY0w1c3prN1RjbkZ1RHJneHFWQ3JwbVR6WVNrZlhrY2hrQy9KeC9rWEFHSnVvUzV5K21vYVMwREFEUXEyY2dSZ3h6N2tuUE9ibFg4YzdmLzlXcVMvZTgyZE94Nm9IL2c3Ky9uMGlWa2ExSXBWTDBEZ3hFWVZtWjJLVVFPYlhnSG9HY3cwUmtxYjBIRGhsZno1NDVGVktwVk1ScU9rNFFCR3pmdFFkclB2c1NEUTNYYjlmMENRM0dFNDgrak5Famg0dFlIZG1hbDZjSCtnUUZvYlN5a2lOTlJGYVN5MlFJRGd5RXdrVVdWbWRnSXJ2VGFyVTRlUGk0Y1h2dXJPa2lWdE54U21VdC92Ynhwemh5N0lSeG4wd213KzN4eTdCeVJUdzgzTjFGckk3c3hjdlRBK0Vod2FoUzFrS2xWa09yMC9IcE9hSTJTQ1VTdU1ubDhGWW9FT0RyNDdUL09EYUZnWW5zN2tSeUttcFZLZ0JBVkdRNG9pTWpSSzdJZXVjdVhNSmI3MzJJc3ZJSzQ3NitvU0Y0L3Vrbk1LQi9qSWlWVVZlUVNxVUk5UGRESUcrMUVuVmJERXhrZDN2M0h6UytkcmJSSmIxZWoyODNiTWJYNnplMjZLczBiL1lNL0dIMUF5N3pwQjhSRWJXUGdZbnNTcW1zUmVMSkZBQ05hNmZObmpGVjVJb3NWMVplZ2JmZSt4RG5MbHd5N2xONGV1THhSeDl5dXVCSFJFU2R3OEJFZG5Yb2FDSjBPaDBBWU1Td0lRanExVlBraWl4ejVIZ1MvdmJoSjFEV3Fvejc0dnJINHJtbkgwZmYwQkFSS3lNaUlqRXdNSkZkTlg4NmJ1NnNhU0pXWWhtOVhvLy8vTzlyYk5xMm84WCsyK09YNGI2N1YwRHVBdDFxaVlqSWV2elRuK3ltdUtUTWVEdkx6YzBOMHlaUEZMbWk5cWxVZFhqOW5RK1FuSExhdUs5SGdEK2UrZE1mTUhiVUNCRXJJeUlpc1RFd2tkM3NQM2k5cy9ma0NXUGg3ZTBsWWpYdEt5Z3F4Z3V2dm8yOC9BTGp2dEVqaCtPNVB6K0dnQUIvRVNzaklpSkh3TUJFZHBOdzZKang5UndIbmlSOSt1eDV2UHJXK3kzbUs5MTA0MktzZXVBZXlHUXlFU3NqSWlKSHdjQkVkbEZRVkl3ck9ia0FBRzl2TDR3Zk0xTGtpa3pidm5NUFB2NzB2OUEzZFhHV3lXUjRiUFdEdUdIaFhKRXJJeUlpUjhMQVJIWngrR2lpOGZYa0NXTWRickswWHEvSG1zKy93dGFmZGhyMytmcjY0T1ZuLzRTUnc0ZUtXQmtSRVRraXgvcGJqRnpHNGFQWGx3K1pPbm1DaUpXMHBxeFY0WTEzL281VHFXZU4rOExEK3VMMWwvN0NsZ0ZFUkdRU0F4UFpYR2xaT2RJekx3TUFQRHc4TUhhMDQ5eU9LeTByeHpNdnZvNjgvRUxqdnZGalIrSDVwNTV3NkVucFJFUWtMZ1ltc3JuRHpSYW5uVEIybE1Nc1NsdFFXSVEvUC9kcWkvWGc0cGN2d1NQMzMrMVNDMFFTRVpIdE1UQ1J6VFdmditRb3QrT3ljNjdpNlJkZXc3V3FhZ0NOeTdROCtmdUhzWGdCSjNjVEVaRjVERXhrVTVYWHFuRGhVam9BUUM2WFkrSzRNU0pYQktSbFhNYXpMNzFoYkJzZ2w4dnh3ak5QWXVxazhTSlhSa1JFem9LQmlXenE2UEVrQ0lJQUFCZ3phamk4dkJTaTFuUDIvRVU4LzhwZm9kWm9BQUFlN3U1NDljV24yYm1iaUlpc3dzQkVObldvMmUyNGFTTGZqanVSbklKWDMzb2ZEUTFhQUlDWGx3SnZ2ZkljaGc0ZUtHcGRSRVRrZkJpWXlHWnFsRXFjT1hjQkFDQ1ZTakZwd2pqUmFqbDQ1RGorK3Y2SDBPa2FHMUw2Ky9uaTdkZGZRUCtZYU5GcUlpSWk1OFhBUkRaekxQRWtEQVlEQUdERXNNSHc5L01WcFk3ZGV4UHcvb2VmR0c4Tjl1b1ppSGZmZUFuaFlYMUZxWWVJaUp3ZkF4UFpUSXRtbFpQRXVSMTM0TkRSRm1FcE5DUVk3NzM1RWtLQ2U0dFNEeEVSdVFZR0pySUp0VWFEVTZldmQ4NmVJc0lUYUNlU1UvRDIzejQyaHFXSThINTQ5NDJYMERPd1I1ZlhRa1JFcm9XQmlXd2k1ZlJaNkhRNkFNQ2d1UDdvMVRPd1M2OS85dnhGdlByVys4WkZkUHVHaHVEOXQxNUJqd0QvTHEyRGlJaGNFOXNiazAyY09KbHFmTjNWdlpjeXM2N2doZGZlTmo0TkY5U3JKOTU5OHlXR0pTSWlzaGtHSnVvMFFSQ1FsSnhpM0I0L2JsU1hYVHN2dndCL2VmRU4xTldwQVFEKy9uNTQ5NDJYRU53N3FNdHFJQ0lpMThmQVJKMTJKU2NYNVJXVkFJREFIZ0dJalk3cWt1dVdsSmJoNlJkZVIzV05FZ0RnN2UyRmQxNTdBV0g5K25USjlZbUlxUHRnWUtKT08zR3kyZWpTMk5HUVNDUjJ2K2ExcW1vOC9meHJ4b1YwUGR6ZDhkYkx6eUkycG12Q0doRVJkUzhNVE5ScEo1S3Z6MSthTU5iK3QrUHExR3I4NWNVM1VGQlVEQUNReTJWNDlZV25NSVFkdkltSXlFNFltS2hUYXBSS1hHeGFiRmNtazJIMHlPRjJ2WjdCWU1CYjczMklyT3djQUlCRUlzRnpUejJCc2FOSDJ2VzZSRVRVdlRFd1VhY2tuenBqN0hzMGJNZ2dlSHQ3MmZWNm4zLzVMUktUVGhtM24vejlJNWcrWmFKZHIwbEVSTVRBUkoxeW92blRjWGErSGJkN2J3SyszL3lqY2Z2V201Wmk4WUk1ZHIwbUVSRVJ3TUJFbldBd0dIRHkxR25qOW9TeG8rMTJyZk1YMC9EQlB6KzlmcTF4by9IUWZYZlo3WHBFUkVUTk1UQlJoNlZsWEVhTnN2R1IvcERnSUxzdGJsdGNVb3FYMzNnWE9sMWpGKytJOEg1NC9xa25JSlh5ZjE4aUl1b2EvQnVIT3V6RXlldHppZXpWVHFCT3JjWUxyNzFqN0xYazUrdUxOMTc2Qzd5OEZEYS9GaEVSVVZzWW1LakQ3SDA3N3RjbjRuSnlyd0pvZkFydmxlZi9qTkNRWUp0Zmk0aUlxRDBNVE5RaFNtVXRNck95QVFCdWJtNFlPWHlJemEveHhkZmZ0WGdpN3ZIZlBZVGhRd2ZiL0RwRVJFVG1NREJSaDV3K2U5N1lUbURJb0RoNGVIalk5UHhKeWFsWXYzR0xjVHQrMlExOElvNklpRVREd0VRZGtuTG1uUEgxcUJIRGJIcnU4b3BLdlBQM2o0M2JJNGNQeGNQMzMyM1RheEFSRVZtRGdZazZKT1gwOWNBMGVzUlFtNTFYcjlmanpYZi9ZWnprSFJEZ2orZWVlaHd5bWN4bTF5QWlJcklXQXhOWnJheThBZ1dGUlFBQUx5OEZCdlNQc2RtNTE2NzdIdWN1WEFMUXRPekpueDlEWUk4QW01MmZpSWlvSXhpWXlHck5SNWRHREIxaXM5R2ZVNmxuc2U3NzYvT1c3cno5WnJ1dlRVZEVSR1FKQmlheVdzcnBzOGJYbzBiYVp2NVNaZVUxdlBYK2g4YUo1TU9IRHNZOWQ5eHFrM01URVJGMUZnTVRXVVVRQktTZXNlMzhKWVBCZ0xmZS93alYxVFVBQUg4L1g4NWJJaUlpaDhMQVJGYTVtbGVBeW10VkFJQWVBZjZJQ0EvcjlEblhmNzhGcDgrZU4yNy81VStQb1ZmUHdFNmZsNGlJeUZZWW1NZ3FxYjlwSjlEWjVWQ3U1T1RpNis4MkdyZFgzTG9jNDhhTTdOUTVpWWlJYkkyQmlhelNZdjVTSi9zdjZYUjZ2UGZCSjhaRmRRZkVSdVBlbFNzNmRVNGlJaUo3a0l0ZEFEa1B2VjZQMCtjdUdMYzdHNWcyL0xBVm1WbFhBQUJ5dVJ4UFAva281SExPV3lMSFl6QVlVS1dzUmExYURaMU9CMFBUd3dsRTNaVlVJb0ZjTG9lUFFvRUFYeDlJcGE0Ly9zTEFSQmJMdXBLRHVqbzFBQ0EwSkJnaHdVRWRQbGQyenRVV3QrTHV1Zk5XUkVhRWQ3cEdJbHVyMDlTanRMSVNPcjFlN0ZLSUhJWkJFTkNnMWFKU3EwV05Tb1hlZ1lIdzhyVHRFbG1PeHZVaklkbk1ydzBsQVdERXNJNHZ0cXZUNmZIdUIvOXFjU3Z1OXZobG5hNlB5TmJxTlBVb0xDdGpXQ0pxaDA2dlIyRlpHZFNhZXJGTHNTc0dKckxZdVl0cHh0ZkRoZ3pxOEhrMmJOclc2bFljV3dpUW96RVlEQ2l0ckJTN0RDS25VVkpaQ1lQQklIWVpkc1BBUkJZUkJLSEZDTlBRSVFNN2RKNmMzS3Y0ZXYzM3htM2VpaU5IVmFXczVjZ1NrUlYwZWoycWxMVmlsMkUzREV4a2tZTENZbU5qeVI0Qi91Z1RFbXoxT1F3R0E5Nzd4NXJydCtMNngvQldIRG1zV3JWYTdCS0luSTdLaFg5dUdKaklJczFIbDRZTkdkU2gva3M3ZHU5RmV1WmxBTHdWUjQ1UHA5T0pYUUtSMDlHNjhNOE5BeE5aNVB6RjVyZmpySisvVkYyanhQKytXbWZjdnVQVzVZaTBRWmR3SW50aDZ3QWk2N255encwREUxbWt4Znlsd2RiUFgvcnZWK3VnckZVQkFFS0NlMlBGclRmWnJEWWlJaUo3WTJBaXN5b3JyNkd3cUFRQTRPbnBnWmlvQ0tzK241WnhHVHQvMldmY2Z2U1IrK0RoN203VEdvbUlpT3lKZ1luTWF0NU9ZUERBT0t2bUhSa01CbnkwNW5NSVRjTzBFOGVQd2FUeFkyMWVJeEVSa1QweE1KRlo1NXNGSm10dngrMzhaVDh5TXJNQUFHNXVibmowNGZ0c1doc1JFVkZYWUdBaXMzNzdoSnlsYXBSS2ZQN1Z0OGJ0TzI1ZGp0QU90Q01nSWlJU0d3TVR0YXRPclViV2xSd0FnRlFxeGFDNC9oWi85b3UxMzBIWjFNUXNKTGczYnI5bHVUMUtKQ0lpc2pzR0ptcFg1dVVyeHZsSHNkR1I4TFJ3Y2NXOC9FTHMyTDNYdU0ySjNrUkU1TXdZbUtoZGw5SXpqYThIV2pHNjlMK3YxeHZYRkJvOWNqZ25laE1Sa1ZOallLSjJwV1ZjTnI0ZU9DRFdvczljU3N2QTRhT0p4dTBINzExcDg3cUlpSWk2RWdNVHRTdXQyUWlUSmZPWEJFSEFaMTllbitnOWEvb1VESWlOdGt0dFJFUkVYWVdCaWRwVVhsR0o4b3BLQUlDWGx3TDkrdll4KzVtVHAwN2o3UG1MQUFDWlRJYjc3cjdEcmpVU1VTT2QwQUN0VUM5MkdVUXVTeTUyQWVTNG10K09pK3NmYTNiQlhZUEJnTSsrL01hNHZYVFJQUFFKWlJzQklsc1RvRWR4UXhxdU5weENpVFlkS2tNRjZnMk5UNlM2Uzd6aEl3MUVrTnNBaEhtTVJoKzN3WkJLM0VTdW1NajVNVEJSbTlJeW1rMzR0bUQrMHI2RUk4ak91UW9BVUhoNjRxNFZ0OWl0TnFMdVNCRDB5TkFjeEptNkxhZ3pYRE41VElPZ1FxVmVoVXA5SHRJMSsrQXA5Y1VJcitVWXFKZ0xDU3p2MGs5RUxURXdVWnZTbTQwd21adS9wTlBwOE9VMzN4bTNiNzM1UmdRRStOdXROcUx1cGxwZmlBUEtqMUNsemJmcWN4cURFaWRxdjhaRjlTK1k1ZmNZQXVYV3JRVkpSSTA0aDRsTU1oZ01TTS9JTW02YkcySGFzLzhRU2tyTEFBRCsvbjY0NWFZbGRxMlBxRHNwYURpSDdWV3ZXQjJXbWxQcVM3Q3o2alhrYXBKdFdCbFI5OEhBUkNibDVSZWlUcTBHQUFUMTZvbkF3QjV0SHF2WDYvSGR4aTNHN2R2amw4RkxvYkI3alVUZFFiSDJFdllyL3dhdG9hN1Q1OUlLOVVoUWZvZ0NiYW9OS2lQcVhoaVl5S1JMR1pZM3JEeDQrRGdLaW9vQkFMNitQbGk2ZUw1ZGF5UHFMcFM2VWlUVWZBUzlRV2V6Y3dvUWNMQm1EYXIwQlRZN3B6UGF1blU3SG4vaUw5aTZiWWZZcFpDVFlHQWlrekl5TGJzZEp3Z0N2djErazNIN2xtVkxvUEQwdEd0dFJOMkJBQUZIYS84RGpVRnAwZkgrc2xBRXlzTWdrNWlmbXRwZ3FNUGhtazhnd05EWk1wM1dnWVREcUsrdng0RURoOFV1aFp3RUozMlRTVm5adWNiWC9XT2kyanp1NlBFazVGNXRuRmZoNWFYQXNxVUw3VjRiVVhkUW9EMkRZbTJhMmVNaVBNZGhvdGYvUVNFTEFOQVloczdXYmNWNTljL3RmcTVDbDR2cytrUkVlMHkyU2IyT3FLQ2dFSDNiNkI4M2JkcGtIRDU4RERObVRPbmlxdHJXWHIwa1BnWW1ha1VRQkdRM0Mwd3hVWkZ0SHZmTmh1dWpTOHVYTElLUHQ3ZWRxeVBxSHM2b05wczlKdGd0RGpOOC9vQThiVEl1S2ZkQ0xuWERTTVhOR090ekoycUZjdVJva3RyOS9PbmF6WWp5bUFRSjJ1K3g1bXhTVXM1ZzY3WWRLQzB0dzZkclBqQjV6QzN4eTNCTC9MSXVyc3cwUytvbDhmR1dITFZTVWxwbW5QQWQyQ01BL3Y1K0pvOUxPcFdLeTFuWkFBQVBEdy9FTDd1aHkyb2tjbVVxZlJuS3RGZk1IamZPTzk4NWtRQUFJQUJKUkVGVTkwNWMwK2Nnb2ZwakZHc3ZJci8rRFBiVi9CMEd3WUFvandsbVAxOWpLRWFWTHM4V0pUdVU3T3djbERZOXRlc01uSzNlN29valROVEtsV2FqUzlHUmJmZHNXZmY5OVNmamxpNmExMmF3SWlMcjVEV2NNWHVNVENKSHRqb1JaYnJMRUNBWTk2c04xZEJKNmlHQlpkMjk4N1duMFVNZTN1RmFpYm9MQmlacTVVcE9zOEFVYlRvd3BXVmN4b1dMamZNcjVISTVicjM1eGk2cGphZzdLTk5sbUQxR0wraHdRYjJ6MWY1Z3R6aTR3UlBsdWl3VG4ycXRwQ0VEdzlnRmhNZ3NCaVpxSmN1Q0VhYk5QMTUvRkhmT3pLbm8yVTZmSmlLeWpzcFFaZlZuZ3VReDZPczJIRU84RjZOY2w0V0xkYTNEbENscWZhVlYxMW0xK2trQXdMeTVNeEVmdnd5cHFXZXdkOTlCNU9VMXRpbUlqbzdFalVzWElUbzZFZ0NnMCtteGIzOENUaVFtbzZTMERHNXVib2lJQ01QQ0JYTXdhRkJjbTljcEt5dEhRc0lSWExxVWp2S0tTaGdNZXZqNitpSW1KZ3JUcGs1Q25JbDJKNy9XMXRhKzV2T0RObTNhaGoxN0UxcnMvL3kvYTVHY25BcXBWSXIzMzNzZFhsNWVKbXZMeU16QzMvLytUd0RBZ3cvY2c3RmpSd0VBOHZJS2NPejRDV1JtWnFHOHZCSmFyUlkrUGo2SWpZM0Nndm16RVI0ZTF1RjZmNVdYWDRDOWV4S1FscDRKcFZJSmhVS0JpUEIrbURwMUVrYVBIbUd5WHJJTkJpWnFwY1V0dWFqV2dhbWk4aG9PSGo1dTNMNzVSczVkSXJLbE9wMTFJUVlBRmdlOEJJbEVCb09neGNuYWI2RVRHaXo2bk5KUVlmVzFmclYxNjNiczJyMnZ4YjYwdEF4a1ptWmg5ZW9IMEQ4MkJoOTkvQ215bXVZNkFvMk5idFBUTTVHUmNSa1BQbmdQeG93ZTJlcThCdzRjeHFiTjI2RFQ2VnZzdjNhdENzbkpxVWhPVHNYa3lSTncxOHJiSUpYYWJpcnUrSEZqa0p5Y0NvUEJnRE5uTDJEU3hIRW1qMHM1ZFJvQW9GQjRZc1NJWVFDQVhidjNZZXZXN2EyT3JhNnV4cWxUcDNINjlEazg4dkM5R0Q1OGFJZnIyN3MzQVp1My9BU0Q0WG83Q0pWS2hZdVgwbkh4VWpvbWpCK0xlKys5MCt4QzZkUXhERXpVZ2taVGo4S21KcFJ5dVF6aC9mcTJPdWJISGJ1ZzF6ZitRVFppMkJERU5QMUxrcWl6QkVHQXByNGU2am8xNmhzYTBOQ2doVmFyUllPMjZkZTJ0bzM3RzZEVjZ0RFEwQUM5M2dDRFlJREJZSUJnRUtBM05MMFdHbDhMVGRzR2d3RUdRV2g2TFJqM3JWcjlnTmpmRHF1c3IxeU5QdTVETWRJckhndjluOFBPcWpkUnBydHMvb01kZE9GQ0dvcUtTN0JnL2h5TUhUc0tlcjBlaVNlU2taQndHSHE5SHV2V2JjVEF1UDdJeXNyR3RHbVRNVzNxUkFnQ2tIcjYvOW03Ny9pMnF2di80Njk3dGJ4bnZPTjR4SGIySG1RUUVrSVlaUlVheW1oTE43U0Y5bHRHZjkwVFNnY2RkTkxTMGtFcEZBcVVQVE5JUWlCN0Q4ZHg0c1I3N3lWcjNQdjdRNDVpeDdJdGVVbXlQOC9ISXc5TDExZjNIam15OWRZNTUzN09ZZDUrZXhPNnJ2UHNzLzlqL3J3NUdBem5Gd1grWU1kdW52MnY2d3JCdUxoWXJyaGlMZGxabVJnTUt1WGxsV3pjdElXU2tqSSsrR0FYSVNFV2J2N29qZTdIUHZqQWR3QlhlSG4vL1oyOXRubGoxcXpwaEllSDBkN2V3WUVEaHowR0psM1gyWC9BTmNkczBhSUZtRXl1dDlIYTJqb01CZ09MRnMxbjdweFpKQ1ltWURBWU9INzhCSys4K2daMnU0TW4vLzBzUC8zSmRJeEdvOC90M2JsekQ4Ky84RElBMDZibHNtN2RHaElteGRQYzNNSzJiUit3Yi85QmR1M2VTMnBhTWxkZWNablh6MWw0VHdLVDZPVk1jUW02N3BwQU9tWHlaUGN2OWpsZE5odXZ2ckhCZlYrdWpCUG5PQndPV2xwYWFXbHRwYVcxalpiV050cmJPK2pzN0tUajNMK09UdGY5RGlzZG5SM2RYODl0NjZUVGFuVy8vaWF5TUdNY0xiWXFueDVqMHpvNGE5MU50ZjBrSDRuOUpRdkMxL05PODg4SGZWeWtHaitrTmxaVVZyRisvWWU1Zk4wYTk3Yk16Q25ZN1hiZWYzOG5EUTJOZkxCak4rdldyZWwxK1g1R1JqcDJtNTFObTdmUzB0SktZZUZwcGsvUEE2QzF0WTFubm5HVktrbExTK0crZTc5TWVQajVZYkcwdEZRV0xwelBvNC8rbGVQNUJXemV2STJMVnk0ak5UVUZnSVNFU1FDRWhaNHZubnR1bXpjTUJnTUxGOHpqdmUwN3lNOC9RVmVYRFl2RjNHdWZ3bE5GdExTNGlvbjJERlRaV1JsY2RlVmxmYzZYbHBhQ2FsQjU3cm1YYUcxdEkvL0VTZWJNbnVsVGU5dmIyM21tdTRUTGl1Vkx1ZjMyVzkyOVNNbkpTVXlibG92eEgwWjI3ZDdMMjI5dDR0STFxekNielgyT0k0WkhBcFBvWmJEaHVFM3Z2a2RMcSt1UFJVcHlFc3VXTGhxenRvbXhvK3M2emMwdDFEYzIwdGpZUkhOTGErOHdkTzUyUzF2MzExWTZyVlovTjN2Y2lEQjROeWZRb0JoQm9kZlNLWjNPSmhvZHBjUWEwZ2Q0NUhtaGhyZ2h0VEVxS3BMTDFsN1NaL3ZGSzVlNWUwdkNRa081L3JvUDlkbG42ZEpGYk5xOEZZQ3lzZ3AzWU5yMjNnZlliSzZoeEU5OThyWmVZZWtjbzlIQXh6OStNOS85M28vUmRaMzN0dS9nbHBzL01xVG40TW1TcFl0NGIvc083SFlIUjQ4ZDd6Tmt1RytmYXgyK2hJUkpUTzFSMUhmbHltWDlIblBSd3ZrODk5eExBSlNYVmJnRGs3ZTJ2YmNEcTdXTHlJZ0licjExdmNjaHQ4c3Z2NVJkdS9mUzBkbEpZV0VSczJaTjkra2NZbkFTbUVRdnZhNlF1MkRDdDY3ci9LL0h1a3MzWG4vMWlNNGZFS1BQNFhEUzJOUkVRMk1qOVExTk5EUTBkdDl1cEtHaGlmckdSaG9hR21sc2FuWVB1NDQxczlsRWFHZ29vU0VXVENZelpwTUpzOW1FeVdUQ2JEYWZ2OTI5M1d4MjdXUHFjZDlrTkdJMEdsRVVCZFdnb2lvS2lxSmlVRlVVVlVGVkZGUlZSVkZWVkxYNys2cmkrcjZpb3FyK25RT1NZTXpqRk84UHVFK2tNWkdQeFA2Q1BlMVBjN3pqYmZkMlZWR0pNTVJoMTd1OE9sZWlNVzlJYmN6THkvSDQrNSthbXV5K1BYMUduc2VlanFTa0JQZnQ5dloyOSszOC9BTEExWk4wNFFUcG51TGo0OGpNbk1LWk04VVVGbnAzTmFDM2NuT3lpWTJOb2JHeGlRTUhEdmNLVExxdWMrREFZUUNXOVRPL3FTZXIxVXBOVFYydkdrdm5hdHo1NHRpeGZBQnljcWZTM056aWNSK0Q0ZnovUlhsRmhRU21VU0NCU2ZSeXV1aXMrM1oyVnUvYUxFZU81WE8yeEZYa0xpd3NsS3N1djNRc215YTgwR1d6VVZOVFIzVk5EZFUxZFZSVjExQmRXMHQxZFMxVjFUVTBORGFOMnBDWHdXQWdNaktDcU1nSW9pSWppWXFNSUR3OG5MQ3dVRUpEUXdnTERTVXNMSXl3N3R1aG9hR0VoWVlRR2hiYTYzN1ArU3orZEtxMHpHL25UamZQWjhjZys3UTZhbWgyVnJFZzlDYnE3V2VwdHJ2Q3h0eXdHd2xUNDhudmZNZTdjMWtXREttTjBWR2U2NjVaTEJiMzdkaVltRUgzY1RqTzk0NVZWVlVETUdYSzVFSFBuNXFhd3BrenhUVFVOM3JWWG04cGlzTGl4UXZZc09GZGpoN054K0Z3dUtjbUZCYWVwcVdsRlVWUldIYlI0ajZQTFMrdlpOZnV2UlFWbmFXNnFvYld0clkrKytpYTcrdjNWVmE2Zmk0SERoeml3SUhCYTNSMXRIZjRmQTR4T0FsTXdrM1g5UUY3bUY1L2E2UDc5aFdYclNFc1ZJcTNqRFZkMTJsb2JLSzBySnl5OGtvcXE2cXBxcW1scHNZVmlCcWJta2ZzWE5GUmtjVEd4aElmRjBOTWRIUjNHSW9rS2lxeU94VDF2QjlKYUdpSVhKMHpRc0xVZUJKTnVkVFlDd2ZjYjBmcjM3a3E1dHRjRmZNZG1oMFZtTlV3d3RRNDJyVTZEbmU4UE9oNVlveHB4QmdIRHllZWVOTUwxOTgrL2IxT09qcGN2Uy9lL0cwNU43ZkkydVZkVDVvdmxpNWR4SVlONzJLMVdudk5PZHEzMzNWMVhHN3VWT0xqZXc5bFB2ZjhTMnpldk0zOWdjUnNOcE9hbWtKQ1Fqd0pDWlBZMkYzQ1lDZzZmZXlWOGxmdjhIZ25nVW00VmRmVXVmOWdSVWRIRVJ0Ny90TmhhMXM3MjdybkpRQmNmYVZjaFRHYU9qbzZLU3V2b0xTOGdyTHlDc3JLSzkyM3JkYWh2MEdvcWtwY2JJenJYMXdzY2QyQktDNHVsdmpZV05mWHVGaGlZNkw3VFBnWFkydEIyRTI4M2Z6VEFmZXB0aGZ3UnRPUFdCaDJNNU9NVTBGUktlN2F6ZDZPLzlDcERSNmVGNFN2RDZoMTVDd1dNNTJkVnE5Q1VGZVhhNjVUV05qSWYzQkxuNXhHY25JU1ZWWFZIRGh3bURtelovWWFqcnZ3NnJsdDJ6NWcweWJYbkt5Vks1ZXg3ckxWSkNjbjlRcUd3d2xNWnJNWnE5WEttdFVYYyt1dDY0ZDhIREU4OGhjeFNGa2QwR3pWM2Y5YXJOQmsxV25wdnQvbEFMc1Q3RTRkbXdZT1ovZDlUY2ZlL2VIRFpBQ1RxbUF5Z05FQWppNFRxZGMrZ0s3WmlRZ3g4czk5RHFKQ0ZHSkNGQXFPbmNBUVB4VzlvNG1jdFBnQmwwd1IzdXZvN09Sc2NTbEZaNG9wT2x2TTJlSlN5c29yYUdqMHZYQWhnTWxrSWlseEVrbUpDZDMvRW52ZGo0K0xEWmdoTHpHd0ZQTXMwc3l6S2JjZEhYQy9XbnNSYnpmL3pPZmpKNXFuTXNVOCtEeWNzVFFwUHQ3VmUxcFdQdWkrRlJXVkFDUWxKWTVLVzVZdVhjZ3JyN3pKNGNOSDBUU05VOTFYeDFrczVqNEZJcmR1YzgwM216bzFpOXMvY1V1ZlkzVjBERytJTEM0MmhvcktLbXJyNm9aMUhERThFcGdDbUs1RGZZZE9SWXRPWmF2bSt0cDl1OU0rL09OM09hQ0xudk5aUWpCUGNsMzFZUWZlUDl1elczY1d5VmZOQXNBS2ZPVmxLeW1SS2lsUkNxbFJDcWxSS2ltUkN2RmhDaklxMDVldTYxUlVWcm1EVWRHWkVvck9GbFBaUFdmREYzR3hNVXhPUzJWeVdpcHBxY2trSnlhUW1KaEFjbElpTWRGUk1pdzJqcXlNdkpOWG03NVBwM05vQWJvL1ppV2NWWkYzQlZUdkVzQzA2Ym1VbHBWVFhGeEtSVVdsdTF6QWhlcnJHemg3dGdTQW1UTTlURzd1OFR1Z2FkcVFMazVadW1RUnI3enlKbTF0N1JTZUt1TEFmdGZjb2ZuejUvYWFnd1ZRWGUzNlBjN29aNko2UWNIQVE2dUR0WGZxMUN3cUtxczRlZkkwclcxdFJFWkUrUHAweEFpUXdCUWdkS0M2VmVkVXZjYXBPbzNTSmxjd3NnWG9VSFNuSFlvYU5Jb3VLRWhzTmtCS3BFcDZqRUxPSkpYY2VKWEV5RUQ3c3p5NmRGMm5yTHlDRXlkUFVYRHlGQVdGcHlrNlcwS1hEM010UWtOQ21KeVdTdnJrVkNhbnBUQTV0ZnRyV3Vxb0RFR0l3QlNteHJFMjZoN2VhbndJSnlQd0tRa3dxQVl1amZ3L0l0V2tFVG5lU0ZwOXlVbzJiOTZHcG1rODhhLy9jTzg5ZHhFU0V0SnJINmZUeVZOUC9SZGQxekdielZ4eXlZbyt4d25wRVdnYUdocVpOTW4zV2xPVEpzV1RsWlhCbVRQRkhEdWF6OUh1SzlVOEZiTTBHazA0SEU1S1BGd28wTjdld1lzdnZkNW51eS90WGJIaW91NVNCM2IrL2U5bnVmT09UM3ZzS1c1cGFhV3NyTnh6aUJUREpvSEpUeHdhRkRkcUZOWnBuS3JYT0YydjA5b1YvQVg3YkU0b2J0SW9ib0x0M1QxVWtSYUZxZkVLT2ZFcXVaTlVNbUpWak9Pa0dvR3U2OVRWTjFCdzhoUW5DczhIcEhOendRWmpOcHZJbkpKT2RtWUdXWmxUeU1xY1FzYVVkT0ppWTZTblNBQ1FZTXpoOHVodnNLWDF0MWkxMW1FZHk2eUdzenJpYmxMTXMwYW9kU01ySVdFUzExMzNJVjUrK1hXS2kwdjU4VU8vNUlyTDE1S1ZuWUdxcUpSWFZMSng0eFpLdXEvV3ZlM1c5UjU3VzlMU1V0MjNYM3p4TmE2KytuTEtLNnBZdW1TaFQrMVpzbVNoS3pBZFAwRmRYVDJ4c1RFZTE3REx5OHZoOE9Ham5EcFZ4RC8rOFJScjFseU1KY1JDOGRrU1huL2puVUhuQXc3VzNxeXNESll1WGNUdTNmczRkT2dvUC92Wkk2eGRld25wNlpOUlZZVzZ1Z2FPSGM5bjU4NDlyRm05U2dMVEtKSEFOSWFhclRxSEtqVU9WVGpKcnduYzNxT1IxdHFsYzdCQzUyQ0Y2M0phc3dGbUpLck1UelV3TjBVbE9pUjRnb0hUNmVSMDBWa09IOHZueU5GODhrOFcwdERnM1dYTnlVbUpaR2RPSVNzcmcreE0xNyswMUdTcFpTVUdsV3llempXeFAyUkw4KytvZHhRUC9nQVBZb3hwckluOHlwQ3ZpaHNyVjExNUdkWk9LKzlzMkV4ZFhUMVAvK2U1UHZ1b3FzcjY5ZGV6ZlBsU2o4ZVlOV3NHY1hHeE5EUTBzbS8vUWZmVmJiNEdwc1dMRnZEODh5OVRYbDRCd0xLTEZudjhJSFBqRGRkUVdIaUt6azRydTNidlpkZnV2ZTd2aFllSGMvOTlkL1BBZ3cvM2V4NXYydnVKajk5TVowY25SNDRlcDdTc25DZis5WjgreDFFVXBjL1ZlMkxrU0dBYVJUcFExcXh6cU1MSndRcU5zNDIrMTk4WWoyeE9YTUd4MHZYenlJcFRtWmZpQ2xCcDBZRTFmR2UzMnlrb1BNM2hvOGM1ZkRTZlk4ZFBlRlhST2pGaEV0UHpjcGlXbDhQMHZCeHlwMmJMVUpvWWxrZzFpV3RpSHVTczdRTU90RDlQcTlPN0NjQmhhaXp6d200a0wyUTFpaEw0RS80VlJlSEdHNjlsd2NLNWJObXluWk1uVDlIVTFJeXF1c0xBOUdsNVhIcnBKU1FuOXovWjIyUXk4dFgvK3lMUFB2cy9DazhWQVRwWldaayt0eVVxS3BMcDAzSTUzbDFRczc5aWxTa3B5WHo3Vy9mejJtdHZrMytpZ0xhMmRpSWl3cGsxYXdiWFhYc1ZjWEVEVjI3M3ByMW1zNW03N3ZvOCsvY2ZZc2ZPM1JRWGw5TGUzb0haYkNJK1BvNmNuR3hXcnJob3dJS2ZZbmdVWFJadUduRzE3VHJ2bjNXeXM4UkpYYnY4ZUgweEtWeGhlWWFCbFJrR0pvV1BmWFJ5T0p6a0Y1eGsvOEhESEQ2YVQzN0JTV3kyZ2VlT1JFWkdNQzNYRll6T2hhVFltT2d4YXJFWUxmNHNYRGtZVGRlb2RSUlNadHRQbFQyZmRtY2puVm9UT2pxaGhoakNsVmdTelhta1d4YVJiSnlHUXVBSEpURis1S1FIZGkrbUw1UWVYWW9TbUVhSXpRbjd5cHk4ZjliSmlWcnBTUm9KMHhOVUxzNHlzREROZ0hrVS85NVhWbFd6ZC84aDl1NC94SUhEUndhZGY1U2Frc1RjV1RPWk0zc21zMmROSi9XQ2VpdGlmQWprd09TSmptdU1YOEtSOExmeEdwaGtTRzZZaXBzMHRoWTUyVlBxSEpGTC9jVjVKMm8xVHRScWhKcnNMRWszc0RyYlFFYk04T2Y3ZEZxdEhEeDgxQldTOWgya3ZITGdWZUV6cDZRelovWU01czZleVp4Wk01Z2tjd1JFQUpLZ0pNVG9raDZtSWRDQmdocU5Od29jSEsrVzNxU3hORE5KNWVycFJxWWxxRDdOZFdwdWJ1R0RYWHZadm1NWCt3OGV3Vzd2UDkybXBTU3plTkY4RnN5Ync1eFpNNGlPaWh4K3cwWFFDYlllSmlFQ2hmUXdDWFFkRGxRNGViUEF5WmtHQ1VyK2NMeGE0M2kxamF3NGxROU5NN0FnMWRCdm9jenFtbHJlMzdtSDdSL3M0c2l4L0g0WG5RMExDMlhodkRrc1dqaVB4UXZta1pJY2VQVnBoQkJDK0pmME1IbEIxMkZIaVpNM1RqaW9hcFVmVnlCSmpsUzRacnFSWlZOY3dhbTZwcFozdDc3UDF1MDdLRHhkMU8vajhuS3lXYnA0SVVzV3ptTmFYaTVHb3d4bmlONmtoMG1Jb1JtdlBVd1NtQVpSV0tmeHpFRUh4VTNTb3hUSVl0UTJ1bzcrai96ZEd6eCtYMVZWNXMyWnljcmxGN0Z5MlJJU2hsRDVWMHdzRXBpRUdKcnhHcGhrU0s0ZmRlMDZMeHh4c0tkc2dsU1hESEpOV2dUTS9DU0pvZE5vMlBjTWpyWTZ6R1lUaXhmTzUrTGxTMW0yZEJGUmtUSVhTUWdoeE5CSVlMcEFsd1BlS0hEd2RvRURoM1FxQloyd3JJc0l6MXpFN0lnNlByMHFoZWdJeStBUEVrSUlJUVloUTNJOW5LclhlSHkzWFlwTmpoTUo0UXFmVzJvaUoxNldIaEcra3lFNUlZWm12QTdKU1dEQ3RSRHV5OGNkdkZYZ1FINGE0NHVpd0llbUdibCtwbkhjTFBncnhvWUVKaUdHWnJ3R3Bnay9KRmZSb3ZQWDNYWktaVkwzdUtUcjhNWUpCMGVxTk81WWFpSTFTaXB5Q3lHRThOMkU3V0hTZ1hkUE9mbnZZYnZNVlpvZ2pDcmNQTmZFcFRtR2dGcmdWd1FtNldFU1ltaWtoMmtjY1dqdzlBRTcyODdJRlhBVGlVT0Rwdy9hS1d2VytQZ0NFd1lab2hOQ0NPR2xDUmVZMm0wNmorNndVeUFMNUU1WTI4NDRxV25UK2RKeUUrRm02V3NTUWdneHVBbjFHYnVxVmVlaHpUWUpTNElUdFJvLzJXeWpXaXEzQ3lHRThNS0VDVXluNmpWK3NybUxtalo1Z3hRdTFXMDZEMjN1NGxTOUJHalJsOXJmSW9WQ2lINk41OStiQ1JHWXpqUm8vT1k5R3gzOUwxQXZKcWdPTy96bVBSdG5HeVUwaWQ2TXhnazNZMEdJWVRPTjQ5K2JjUitZU3BzMEhublBodFhoNzVhSVFHVjF3Sy9mczFQYUxMMlA0cnlJMEZCL04wR0lvQk0ram45dnhuVmdxbWpSK2RWN2R1bFpFb1Bxc09uOGFwdU5paFlKVGNJbEpqSUNvOEhnNzJZSUVUU01SZ014VWVOM3pjNXhHNWhxMjExdmdHMWQ4Z1lvdk5QVzVYck4xTXJTT0FKUVZaWEV1RGgvTjBPSW9KRVVHeWR6bUlLTnpRbVBmbUNqMlNwdmZNSTN6VlpYMlFtYmxPZ1NRRmlJaGRTRUJPbHBFbUlBUm9PQnRJUUVRa1BHOTJMbjQ3TFM5eFA3N0x3blJTbkZNS3pLTXZDcFJTWi9OME1FQ0UzVGFHcHRvNzJ6RTd2RGdUYisvbXdLNFJOVlVUQVpqWVNIaGhJVEdZR3Fqc3YrbC9HOStPNzdaNTM4WTY5TVdoTEQ5NW5GSmxabVNzK0NFRUpNVkQwRDA3aUtoS1hOT3Y4K0lHRkpqSXluRHRncGt5dm5oQkJDTUk0Q2s2YkRYM2Zac010SW5CZ2hOcWZyTmFWSlpoSkNpQWx2M0FTbWQwODc1Wkp3TWVMS1czUzJuSllVTG9RUUU5MjRDRXh0WFRvdkg1T2hPREU2WGpydW9NMG1ZVndJSVNheWNSR1lYanJta09LVVl0UjAySFJlT2lhbDRvVVFZaUlMK3NCVTFxeXpWVW9JaUZHMnRjZ3BFOENGRUdJQ0MvckE5RmFCZy9GVkdFRUVJbDJIdDA5S0w1TVFRa3hVUVIyWTJycDA5cFpKNzVJWUczdEtuVEtYU1FnaEpxaWdEa3pienpweGFQNXVoWmdvSEpxck1Lb1FRb2lKSjJnRGs2NGpjNWZFbU50YTVKUWhZQ0dFbUlDTS9tN0FVT1hYYXRTMkJjODdsNnJBakVTVk9ja0dwc1FxSklRcmhKa1V6QWF3YTlCcDEybnMxS2xzMFNscTBEaFNwVkhYSGp6UGI2S29hZFBKcjlXWW1SaTBueldFRUVJTVFkQUdwcU5Wd1RFV3B3RExNd3pjT050SWJLamljUit6QWN3R2hlZ1FoY3hZMS82MWJUcmZlcXRyYkJzcnZISzBTZ0tURUVKTU5FRWJtRTdXQm41Z01obmdqcVVtRnFiSkFxN2pTV0ZkNEwvMmhCQkNqS3lnL0poc2RVQkpVK0MvYVgxMnNZU2w4YWk0VWFOTEtnd0lJY1NFRXBROVRLZnJ0WUJmRUhWMnNzcVNkTTlocWNPbXM2OWNvN1pkcDYxTHgySlVpQW1GakZpVm5IZ1ZZMURHMklsRDAxMnZ3WmxKOGg4bGhCQVRSVkFHcG1BWUVsbVo2VGtzYlRybDVMbkQ5bjdMSVlTYkZWWmtHRmc4V2Q2TUE5bkpPZ2xNUWdneGtRUmxZS3BzRGZEdUpXQnFYTjgzMC9vT25XY08yaG1vOWUwMm5RMkZEdDQ5UFhwdEU4TlhGUVN2UVNHRUVDTW5LQU5UZlJCY2JoOFYwdmVLdUM0SEE0YWxudnJyZ1hyOHBwQSsyd3BxTlg2eDFRWkFRb1RDcWt3RGMxSU14SWVDMGFEUVluV1ZLdGhaNHVSd1pmKzljNE1kZTdpUEdXaGZzd0V1enpPeVpMS0I1RWdGb3dxdkhIZnd5dkhBbkN4VTN4SDRyMEVoaEJBakp5Z0RVNU0xOE4rc2JFNGRvOW83TktWRUtVeFBVRGt4U2xmNHJjMHg4TkU1Smt3WGpBWk9DbGVZRkc1Z2FicUJZOVVhZjk1cG85TStLazBZa2pBVC9ML1ZadEpqZ21lSXE2a3o4RitEUWdnaFJrN3d2RVAxME9VSS9EZXJrcWErYlZTQXUxZVlXWjR4OGxmT1habG41R1B6KzRhbEM4MUtVdm5hSldiTUFYVHgzaWNXbW9JcUxBRllnK0ExS0lRUVl1UUUxN3RVdDJDNHBIdEhzZWRsVzBKTjhMa2xKcjYvenN5aU5BT0s1MXFXUHBrY3JYRFRITzg3Q3pOaVZhNmZHUmlkaThtUlNyOVhFd2F5WUhnTkNpR0VHRG1COGE0NUR1MG9kbkxwVkFPWnNaNHo2WlFZbFM4dFY2bHJON0toME1GN1o1ellocmcwWHJqNWZPbzZYS21SWDZOaDEzVFNvbFNXWnhnSThmQy92QzdYeUZzbm5iUjErYmVuSkxwN3JwY09IQ2gzY3FMV1ZUSmljclFhVU1PR1FnZ2hKcmFnREV3V0l3SC9acXJwOE9nT08xOWZiV1pTZVAvZFNKUENGVzZiYitLNkdVWmV6WGZ3N21ubmtHcE1PVFY0YkplZC9lVTlVNWVUTndzY0h0dGdWR0g1RkFNYkN2M2ZWYUxwOE9lZGZkc2V5Q3hCK1pzamhCQmlxSUp5U001aUhJRnhyREhRMEtIemszZHQ1TmNNUHNrN3d1SUtUdCs3ekV4U3BPL1A3L1VUamdzQ3gvazJQSHZJY3lqS25SUVlQOGZOcDV3ZTJ4N0lRb0xrTlNpRUVHSmtCR1ZnaXZGd3lYNmdhckhxL0dxYmpjZDMyNmxwRzd6cktEMUc1VHVYbXBuaXd5Um9UWWVOcC9vUEhJY3FQUS8zcFVjSHhuLy9wdFArNytYeVZVdy9DeWtMSVlRWW53TGpIZE5IOFFNTWNRV3FuU1ZPdnZOMkY0L3VzRk13U0ZtQk1MUENYY3ROWGcvN1ZMWHFkTmo2RDJPYUR0VWV3bHE0eGJ2amo2YW1UcDFhTDRKa29Ja1BDNzdYb0JCQ2lLRUx5cGtZS1VNWXNnb0V1Zzc3eTEzRFQrblJDdGZNTUxKNHN1Y3J4Q2FGSzF5U1pmUnFqbEhiQUdIcEhLdGR4MVhZNEx4QUdGWnFETko2UnNsQitob1VRZ2d4TkVIWnc1UTdLU2liM1V0cHM4NmZkOXI1K1JaYnYwVVFGM201bnB6dVJlWXdlNGpHblhiL2g1V2hYaG5vYjNuajREVW9oQkRDZTBINVYzOXF2SW82VGo3Z0Y5WnBQTHJEOC9weXFWSGVQY25CaWxVQ0pIZ1lRbXJ2ZjhVVHQ0Rit6c2FnZlBVTW42cTRYb05DQ0NFbWpxRDhxeDlpeEtkSjBZR3VxRUdqc3FWdlpESWJ2QXRNaWVFS0ErMlpIcU1TWnU2N1IxbHo3N2xVbnNvWlJGcjZQL0pFbmNlVEVhdEtXUUVoaEpoZ2dqWjE1Q1VFZHRPL3NNeEVoSWVRNG9rQ0hvdEx0bmk1Wmw2RVJXRnVTdjgvajh0elBYZEJuYXJ2ZmZ4MkQzT2hraUlVZDNISkN5M3FaLzdWZURjZWhvU0ZFRUw0Sm1qLzhzOU9EdXltTDVsczRNRXJ6Vnc3d3poZ2NGSVZ1SG1la1RnUHZUVm5HNzFmcFBjVEMwMGtSdlE5eGlWWkJvOXIxMms2N0M3dFBZSEkwNVYwaWdMclBTeTdraEdqY3MzMGlkbk5FdWl2UFNHRUVDTXZhTi94WmlTb0pFUW9BWDFKZXFSRjRZWlpScTZmYWVSTWc4YnBlbzBtcTJ1eXRja0FTUkVxODFMVWZpdUI3eXp4UGpERmhpcjhZSjJGSGNWT1NwczFMRWFGT2NrcU14STl2N252TG5YMm1XeCtzbFlqeDhQY25CVVpCaElqRlBhWGEzUTVkREppVlZaa0dDYmtIS2JFQ0lVWkFkNjdLWVFRWXVRRmJXQlNGRmlkWmVENUk0RmY5UERjSkdGZkpnb2ZyOUY4cm41dE1jS2FxUVpnNEtHeTFpN1AxYjkzbGpqNTBIU2p4L2xRT2ZGcW56RFZadE85SG5ZY0wxWm5qOHlDeVVJSUlZSkxVSDlVdmpoemZQWnluSzdYK1BOTzd4ZkxLMjNXcVdyMXJxZk42bkN0Y2RmcVlkSGRpaGFkOTRxOEMybE9EZjZ5SzhBWDlCdGhSaFZXWms3TWVWdENDREhSQlhYY2lMQW8vUlorOUxmQ091K0gwODdwdE1NTFJ4MzhZcXR0d01yZEYrcXc2Znp1Zlp2SEsrMTZxbWpSK2VWVzI0QnRlL3JnaFl2Z2VqN2ZIM2ZZT0Y3dCszTU1aa3ZTRFJPdVIwMElJWVJMMEE3Sm5YUFZOQ083U3AxZUZXOGNTei9mWWlNcFVtRjJrbXNvTGlsQ0lTNU13V0pVTUttdWdvMmRkcDM2RHAzU1pwMzhhbzNEVlU3c1F5emtXTk9tOCtDbUxsWm5HMW1TcnBJWW9SQmlWR2l4NnBRMDZld3ZkN0tyMUlsemtJemowRnc5VVBOVG5WeWNhU1FyVGlIU291RFFYT2M0Vk9GazR5bW54eDZxOFV4UjRNcThvUDkxRVVJSU1VU0tyZ2RhMVBEZHYvZmIyZUxsVUZLd2UveW1rRDdiQ21vMWZySFZpeXFVWXNqV1REWHdpUVVtZnpkRENDSEVHRktVODdOV2czcEk3cHdiWmhrSmsvY3lNVXJDeks2ckhZVVFRa3hjNHlJd1JWZ1VQanhMRXBNWUhUZk1ITGlXbGhCQ2lQRnZYQVFtZ0V1bkdranpjdTAxSWJ5VkZxVjBsMm9RUWdneGtZMmJ3S1FxY01kRlpxOFdvaFhDRzJhRDZ6VTFYaFo2RmtJSU1YVGpKakFCVEk1V1pHS3VHREdmV0doaWNyU2tKU0dFRU9Nc01JR3JzT0NxTE9sbUVzT3pLc3ZBQ2c5cjhBa2hoSmlZeHVXbFA3Zk5OM0cyUWFPME9lZ3JKZ2cvU0k5UnVXMis5RlNLOHpSTm82bTFqYmJPVGh3T0IxcndWMk1SRTVpcUtCaU5SaUpDUTRtSmpFQlZ4MTNmeWFnWWx6OGxzd0h1V21FbU9rUXdTWjB3QUFBZ0FFbEVRVlNHVTRSdm9rTVU3bHB1d2l5ZFM2SmJoN1dMa3FwcUdscGFzTm50RXBaRTBOTjBIWnZkVGtOTEN5VlYxWFJZdS96ZHBLQXdMZ3BYOXFlaVJlZmhyVGJhSmxoVmFqRTBrUmFGcjY4Mmt5SlhXNHB1SGRZdUttcHIvZDBNSVVaZFdrSUNvU0VXZnpjajRJeTd3cFg5U1kxU3VIK1ZTWXBhaWtHRm1SWHV1MFRDa2poUDB6UnFHaHI4M1F3aHhrUjFRd09hTnJIV0IvWFZ1QTVNNEpxUGN1OHFNeUhqY3JhV0dBa2hScmh2bFlsMHVTSk85TkRVMm9iRE9UR1dYQkxDNFhUUzFOcm03MllFdEhFZm1BQ3k0bFR1V1dXV25pYlJSNWdKN2xsbEpqTjJRdndxQ0IrMGRYYjZ1d2xDaktsMmVjMFBhTUs4UytURXEzeDdyWVdrQ09sRkVDNUpFUXJmV1dzaEozN0MvQm9JSHpnY0RuODNRWWd4WlpmWC9JQW0xRHRGY3FUQ3Q5ZWFtWjR3b1o2MjhHQjZvc3EzMTVwSmlwUUFMVHlUcStIRVJDT3YrWUZOdU9RUWJsYTRkNVdaUzZTNDVZUjFTYmFCZXk4MkV5NEw2Z29oaFBEU2hKd0tiVkRoOWtVbUprZXIvUGV3SFlkY0dEQWhHRlc0Wlo2Sk5WTU5TRlFTUWdqaGl3a1ptQUFVWUcyT2dlbUpLbi9kYmFlMFNWTFRlRFlsUnVYelMwMmtTdGtBSVlRUVF6Q3VDMWQ2eTZIQks4Y2R2Rm5nUUg0YTQ0dWl3TlhUakZ3MzA0aHh3ZzFBaStFNFZWcm03eVlJTWVaeTBpZjd1d2tCcFdmaHlnbmJ3OVNUVVlXUHpEWXlOMFhsYjd2dDFMWkxhaG9QRXNJVlByZlVKRmZCQ1NHRUdEYnBZYnBBbHdQZUxIRHc5a2tIZHFsWkY1Uk1Ccmd5ejhpSHBobXh5RWNDTVVUU3d5UW1JdWxoNnExbkQ1TUVwbjdVZCtnOGY4VEJubEpKVGNFazFsN0tMZlBNTEpveGhSNnZjeUY4Sm9GSlRFUVNtSHFUd09TRHdqcU5adzQ1S0c2VVNlR0JyS3YrTEEyN25xU3I1aVFBNlpQVFdIM3hjaTVldnBTcDJaa1Nub1RQSkRDSmlVZ0NVMjhTbUh5azY3Q3p4TW5ySnh4VXRjcVBLNURFaHppSXF0L0hvVTFQMDlEUFFxbkpTUW1zWExhVWxjdVhNbnZtZEZSVjVqU0p3VWxnRWhPUkJLYmVKREFOa2E3RHdVb25iNXh3Y3FaQmVwejhLU3RPNWVycEJ1YW5HRkFVMThyeWg0NGNaOU9XOTNqdmc1MjB0M2Q0ZkZ4MFZDVExMMXJDeGN1WE1uL3ViRUpDTEdQY2NoRXNKRENKaVVnQ1UyOFNtSVpKQndwcU5kNDg0ZUJZdFFTbnNUUXJTZVhxNlVieUV0UitpMC9hYkhiMkh6ek05aDI3MmJGckQ4MHRyUjczTXhxTnpKazFnOFVMNTdGNDRUeXlNek5rNkU2NFNXQVNFNUVFcHQ0a01JMmc0aWFOYlVWT2RwYzY2YlQ3dXpYalU2Z0pscVlidUNUYlFFYU1iOE5wVHFlVFkva0ZiUDlnRjl0MzdLYW10cTdmZldOam9sbThjQjZMRnJqK3hjWkVEN2ZwSW9nRmVtQXlXbXNJYTl5RHBlVVlSbHM5QmxzRDZCcE9TendPVXp4ZFVUUHBpRnVLSXlUSjMwMFZRVVFDVTI4U21FYUJ6UW43eTUxc1ArdmtSSTMwT28yRTZZa3FGMmNhV0pobXdEd0NTLy9wdWs3aDZUTzh2Mk1YZS9ZZDVPU3BvZ0gzejg3TVlPN3NHY3laUFpNNXMyWVFGeHN6L0VhSW9CR1lnVWtudE9rZ01XZWZ4TkpXNE5VamJKRjVORTc1R0oyeGkwRVdCUktEa01EVW13U21VVmJYcnZOK3NaTWR4VTdxcEFpbVR5YUZLNnpJTUxBaXc4Q2s4Tkg5NDk3YzNNSytBNGZacy84Zyt3NGNvcUd4YWNEOUo2ZWxNSGYyVE9iTW1zbmMyVE5JU2t3WTFmWUovd3Ewd0dUc3FtZlN5VjhSMG54b1NJKzNScytoTHU5K0hCWjUzWXIrU1dEcVRRTFRHTkdCOG1hZFF4Vk9EbFpxTWxHOEg5bHhLdk5TVk9hbEdraUxWdnp5R1ZqWGRjNFVsN0IzM3lIMjdEL0lrV1A1T0J5T0FSK1RtRENKMmJPbU15TXZsMmw1T1V6TnpzUmlObzlSaThWb0M2VEFaR2s5UVdMK1E2NWh0MkhRVExGVXovZ09YVkV6UnFobFlyeVJ3TlNiQkNZL2FiYnFISzdVT0ZUcDVIaTFobTJDMXNRMEcyQm1rc3E4RkFOelUxU2lRd0p2bU1CbXMzUGlaQ0dIang3bjhORjhqdVVYME5YVk5lQmpEQVlEMlprWlRNdWJ5dlM4SEtibjVUQWxmYktVTVFoU2dSS1lRcHFQa256a084REFBZDU3UnFybS9CaHI5SndST3A0WVR5UXc5U2FCS1FBNE5DaHUxRGhWcjNHcVR1ZFV2VVpyMS9qOHI0aTBLT1RFcStSTWNuM05pRldEYmlGY2g4Tko0ZWtpamh6TjUvQ3g0eHc1bHQ5djZZS2VRa0lzNU9WTUpTOG5tK3lzRExJeXA1Q1JubzdaYkJxRFZvdmhDSVRBWkxSV2tYcm9QbFI3ODRnZVZ6TkdVckhnTnpnc3lTTjZYQkg4SkREMUpvRXBBT2xBVGFzck9KMnExeWhwMHFsc0NiNWVLTE1CVXFKVXBzU2NDMGtxaVJIK0dXWWJUWnFtY2FhNGhJS1Rwemh4OGhRbkNrNXhwcmdFYjM2ZFZGVmxjbG9LMlprWlpHVm1rSjAxaGV6TURCSVRKa2xaZ3dEaTk4Q2thNlFldmg5ejY4bFJPYnd0UEp1SytiOEJaUVN1cUJEamhnU20zaVF3QlFsZGQ2MXBWOW5xQ2s4VkxUb1ZMVHFWclpyZlN4aUVtaUFsVWlVMVNpRTFTaUVsU2lVbFVpRStUR0dpdnVkYnJWMmNLanB6UGtTZFBFVmxWYlhYanc4TEN5VXJNNE9NOURRbXA2VXlPUzJWOUxRVVVwS1RNQnBsRmVHeDV1L0FGRjZ6bFlTVEQvdjJJRVdsY3M3RE9FTFRTTjkxMjZDNzErWGRSMXZpWlVOczRkZ3FMNjhnTFMzVjM4M29WNkMzejFzU21IcVR3RFFPZERsY2M2TE8venQvdjhXcVkzV0EzUWtPVGNmbWROMjJhMkIzNnRpN2U2MU1CakFaRkV5cTYzWnJjeU5OalEzb1RqdVRrK0tZbHBsTWRJaENxR3JuOGI4K1JsZExIYzZPSm43MXdOZVltWnZwMStjZkxGcGFXemxaZUpyVFo0b3BPbE5NMGRsaVNrckxjVHE5N3pwVVZaV1VwRVJYaUpxY3l1UzBGQ2FucHBJK09aWDR1RmpwbFJvbGZnMU11c2JrL1YvQTJGbmgwOE9hMDIraE1lT1RHT3d0WGdVbXB5V0Jza1dQbzZ1Qkc4ajM3ei9FU3krL1RrMU5MWC8rMHlQK2JrNGZnZDQrWDBsZzZxMW5ZQXJjM3hJeElJc1JFaU1VRWlORzdzM3lqYmVQOHVzbkh3Tmc1cHFMK2N4TlgrMytqcEdqR1NiZTN1aXErN0xoblEzTXpMMWp4TTQ3bmtWRlJySjQ0WHdXTDV6djN1WndPQ2dwSzNjSHFLSXpKUlNkTGFhaG9kSGpNVFJObzd5eWl2TEtLbmJ0M2QvcmV4YXptY1RFQkpJU0UwaE9jbjFOU2tnZ0tYRVNpWWtKeE1mRnlxVHpJR1JwTytseldMSkY1TktVOFhHZkhtUG9xc1hTY2h4cnpGeWZIamVXenB3NVMwMU5yYitiMGE5QWI1OFlPUktZaEZ0V1pvYjdkdEdaa2w3ZnUvcUt5M2g3NHhZQU5tMTlqeTk4N3BPeUR0c1FHWTFHc2pNenlPN3g4d1pYWGFpekphV1VsVmRTV2xaT1dVVWxaZVVWVkZSV28ybWVTMUowMld5VWxwVlRXbGJlejdrTUpFeWE1QXBTaWE2dmsrTGppSTJOSVQ0MmxyaTRXR0pqb2pFWVpCNUxJQWxyM09QVC9ycGlvamJ2YTVqYWk5RVZFNXJKK3lyMVlRMjdBem93Q1JFb0pEQUp0NnlNS1NpS2dxN3JsSmFWWTdmYk1abGNWM1BObkRHTktlbHBsSlNXMDlIUnlkYnRPN2h5M1JyL05uaWNpWTZPWXQ2Y1djeWJNNnZYZG9mRFNWVjFEYVhsNVpTVnUwSlVhVmtGWmVVVmd4YmJkRGljVkZaVkR6aVhTbEVVb3FPanVnUFUrU0FWRnhkTFhHd004YkV4eE1SRUV4a1pRVVI0dVBSWWpZR1Fwc00rN2QrWWZRZU9rRVJTRDk1RDdiU3YrWGF1bGlNKzdTL0VSQ1dCU2JpRmhGaElUVW1tdktJU3A5TkpTV2s1VTdNekFkZWI2alZYcnVOUGp6OEJ3R3R2YlpEQU5FYU1Sb05yM2xKYVNwL3ZkWFYxVVZOYlIzVk5MVlhWdFZUWDFIYmZycUc2cHBiNmZvYjVldEoxbmFhbVpwcWFtamw5WnVCOUZVVWhJaUtjcU1oSW9pSWpYRitqdXI5R1JoSVpHVUZVMVBudmhZZUhFUllhU21ob0tDYVRVZVpiZWNuWTFmK2FoeGZxakYxTVM4clZ4QmY5R1ZOSDhhaWU2NXpTMG5JKzJMR0x3c0xUMU5VMVlMZmJpWWlJSUNjbml5dXZXTXVVS2VuOVByYXB1Wmt0Nzc3SDBXUDUxTlRVNFhBNGlJeU1KRHM3azZzL2REbnA2V2tBZlBGTDkvWjViTTl0UGVjTG5kdCsrYm8xckYvL1lZL25mZUdGbDluUTNVdnVhYTZScjgvSmwvYTV6MUZXenNZTld6aFJVRWhyYXl1aG9hRmtUSm5NeFJjdlorSENlUjdiTFFLSEJDYlJTM1pXQnVVVmxRQVVuUzEyQnlhQWRXdFg4L2dUVDJPMzI4ay9jWkw4Z2tKbVRNdjFVMHNGZ01WaUlYMXlHdW1UMHp4KzMyNjNVMU5YVDNWMURWWFZ0ZFRVMXRIUTJFaDlReU1ORFUzVU56YlMyTmprVlRrRWNJV3IxdFkyV2x2YjhEd0kyRCtEd1VCWVdLZzdRSVdGaHJodWg3bHV1N1oxL3dzTHhXS3hZRGFiTUpsTW1FMG16R1lUWnJNWnM2bDdXNC83NS9ZYkY3MWZ1b2JCN2wxRmI4MFlSVjN1UFlRMjdpT3k0clVoblU2MU42Rm9kblRWdTlwZ2I3MjlpWmRlNm51dTV1Wm05dTA3eU1HRFIvakNuWjltN3R6WmZmYlp0KzhnLzNyeW1UNUZZSnVibXpsdzRCQnBxY251d0RTV2h2T2N2TFZ4NHhiKzkrS3J2WWJYMjl2Yk9aNWZ3UEg4QWk1YXVwaFBmL3BqOHFFaWdFbGdFcjFNemNyZ3ZmZDNBbEIwcHZlbjFlaW9TTlpkdW9vMzM5a013UDllZnAzdmZQMmVNVytqOEo3SlpDSXRKWm0wbFA0TEZHcWFSbE56Q3cwTmpkUTN1b0xVK2R1TjFEYzIwZExTU2t0cksyMXQ3VjZIcXdzNW5VNTMyQm90Qm9QQkhhQU1CZ09Lb3FDcUtxcXFvaWdLQmxWRlVSVVVSWFhmVmxVVlZYSGROblR2cDZncVgvbktGMGF0blFOUmRBMTA3NVpScXN2NU1pZ0tDU2QvTTd4emFnNnZBMU50YlIwR2c0RkZpK1l6ZDg0c0VoTVRNQmdNSEQ5K2dsZGVmUU83M2NHVC8zNlduLzVrZXE5eUdNZU9uZUR4di8wTFhkY0pDdzNsc3N0V00zUG1kRUpDTE5UVzFyTnI5MTU2MWlSNThJSHZBSzR3ODM3MzM2UnoyMGJhVUo2VEwrM2J1WE1Qejcvd01nRFRwdVd5YnQwYUVpYkYwOXpjd3JadEg3QnYvMEYyN2Q1TGFsb3lWMTRSSEdVZUppSUpUS0tYbmhPUmk4NzI3ZDcveVBYWHVBUFQxdTA3dVBPenQ1TXdLWDdNMmlkR25xcXF4TVhHRUJjYlF3NVpBKzZyYVJwdDdlMjB0TFRSMHRycURsSXRyVzNuYjdlMDB0cldSa3RMRyswZDdYUjBXT25vN0J4MGJiNlI0SFE2NlhRNjZiUmFSLzFjbzBWWGpUaU5zUmpzOVFQdTE1YTRqbzVKSzBnNi9nQ3FmZkNoMS81b2hnZzBZNmpYKzJkblpYRFZsWmVSa0RDcDEvYTB0QlJVZzhweno3MUVhMnNiK1NkT01tZjJUQUM2dW16ODg0bW4wSFdkbUpobzdyL3Z5NzBlbjVLU3pOeTVzM3IxUEozN2ZsaG9TSjl0STIwb3o4bmI5clczdC9QTXN5OEFzR0w1VW02Ly9WWjNMMUp5Y2hMVHB1VmkvSWVSWGJ2Mzh2WmJtN2gwelNyTXNpWmxRSkxBSkhySnpzcDAzejU5cG05Z3lzcWN3b0o1Y3podzZBaWFwdkh5NjIveCtVLzVkaW16Q0Y2cXFycm5LMEhmT1ZVRHNkdnRkSFJhNmV6c3BLT3prNDRPMXovWGZTc2RIUjN1NzdkM2RHQ3oyYkhaN2RqdGRteTI3cS91K3pic2RzZjVyM2JYVjEvcVd3VXlweVYrME1EVWtQMTVWR2NuYlFtWDBwWndxWHU3SXlRSlhiVlFPKzBiR0d3TnhKMzU2eURuOGkyRXJGeTVyTi92TFZvNG4rZWVld21BOHJJS2Q3allzWE8zdTJmeEU1KzRwZC9nWTdINDU4cmJvVHduYjIxN2J3ZFdheGVSRVJIY2V1dDZqME51bDE5K0tidDI3NldqczVQQ3dpSm16WnJ1MnhNUVkwSUNrK2dsS1hFU1lXR2hkSFIwMHRUVVRHTlRNN0V4dlM5Ulh2L2hhemh3eUhWbHpldHZidUQyVzIveTJ4ODZFVHhNSmhQUkpoUFJVWkdqZGc1TjA5d0J5K2wwb3VrNm1xYWg2enBPcDlaOTIvVlYwL1R1cnhxYWgyMytaSTJhanJsdDRDVlJUQjJsb0JoeGhQUWVidFV4b3FQZ0NFbjJxaUNsTldyR3NOb0tZTFZhcWFtcDYxV1BxS096MDMzN3lKRmpnS3NIWnZhczRaOXZMQXoybkx4MTdGZytBRG01VTJsdWJ2RzRqOEZ3ZnU1ZGVVV0ZCS1lBSllGSjlLSW9DdG1aR1J3OWZnSnd6V05hdEtCM2paYUxsaXdrTFNXWjhzb3FXdHZhMmJCNUc5ZCs2SEovTkZlSVhsUlZ4V0t4akVpQTkyZWw3ODY0aTRpcWVHWEFmVklPL3orUDJ5c1cvQjZISllXVVEzMnY0dktrSS80aW45dFhYbDdKcnQxN0tTbzZTM1ZWRGExdGZlZWw2VDFDWjFtWnF3aG56eDdzUU9QcmMvSldaYVdycE1lQkE0YzRjT0RRb1B0M2VMR290L0FQQ1V5aWoreXNIb0hwYk4vQXBDZ0tOMTUvTlg5NDdPOEF2UER5NjF4ejFUcTV1a09JRVdLTm1ZTm1pa0cxRDF4bmE3ZzBRd1RXYU44dVozL3UrWmZZdkhtYmUvSy8yV3dtTlRXRmhJUjRFaEltc2JINzB2MmUydHZiQVFpUENCdDJtMGZEVUo2VHR6cDk3SlVhTDhQSzQ1RUVKdEhIMUt4TTkrMmlNMmM5N25QRnVqWDgvY24vME5IUlNXbFpPVHQyN1dYRnNpVmowajRoeGpzZEEwM3B0eEJYOUpqUGp6VmFxMEQzN2syM2Vjb3Q2S3IzRTR5M2JmdUFUWnUyQXE1NVArc3VXMDF5Y2xLdkQwdWV3b1hCWU1EaGNHTHJzbmw5cnFIUUJyaUNzNy92RGZVNWVjdHNObU8xV2xteittSnV2WFg5a0k4ai9HOGNGQzBSSXkwN2M0cjc5b1ZMcEp3VEZocks5VmRmNmI3LzcyZGZHUExsNWtLSXZscFRyc1lSNHR2RWVvREUvSWRJUFRoNHVRK25KWkdXbE90OE92YldiZThETUhWcUZyZC80aFpTVXBKN0JZdU9Ecy9EU2JHeE1RQ1VsZnUyUHA2M1RDYlhaLy9PanY1N2MvcWJQelRVNStTdHVPN25YbHZuZTRGUUVWZ2tNSWsrTWpPbnVQOWdGSmVXNG5CNC9yUjYwdzNYWXVtKy9QVms0V24yZVRFK0w0VHdqcTRZcVozK2RYVEZ1L3BJdmg2N1p2bzN2SzY5ZEU1MXRXcytUa1kvbGJ3TENnbzlicy9MeXdHZ3VMaVV5c29xbjg3WnN6WlRmNVB4bzZOZEY2YVVsbm91cCtwME9qbDU4cFRIN3czMU9YbmJ2cWxUWGFVNlRwNDg3WEZlbEFnZUVwaEVINkVoSWFRbUp3R3V0Y2pLeWozL0VZcUppZWFhcTlhNTcvLzdtUmZHcEgxQ1RCUmRFWG5VNWQwMzRzZXR6L2txWFpHK1g0bGxOTG9DVm9tSENmSHQ3UjI4K05MckhoOTN5YXFWZ0t0Uy9EK2ZlSnJPVHM5MXNscGFXdnRzQytreGdiK2huNlYrem9XZDBySnlDZ3RQOS9uK20yOXU4SGhzR1BwejhyWjlLMWE0SnRYYjdYYisvZTluKzUyajFOTFN5dkh1dWFNaU1CbCsrTU1mL3REZmpSQ0I1L0N4ZlBjZmtKa3pwcEdkbGVGeHY4eU1LYno4Mmx0b21rWk5iUjN6NTg0bUtURmhMSnNxeEtob2FQRThoRFBXN09FWjJFUFNDR3ZZZzhMd3loM29pcEg2M0h0cFMxbzdwTWNYblNtbXVycUdob1pHYW12cmlZbUpwdE5xNWVqUjQvejlILy9HWUREUTF1YWE0RDAxTzVPWk0xMmhMQ29xa3M1T0syZk9GTlBjM01LK2ZRY3hHQXlvcWtwN1J3Y0ZCWVg4OTdtWGFHMXRkZmRHbmRQUjBjbmVmUWNBMTdCYWNuSWlKd29LU2V1eHRxTFpiR0xQbnYwQUhENThqTERRRUV4bUU3VzFkYnp4NWdZMmJ0eENjbktTdTIzWFhudlZzSitUdCsyTGpZMmhwcmFPOHZKS3FxdHJPSEw0bUh0ZHhiYTJOczZjS1dIenU5dDQ4c2xuaUl5SVpNYU12Q0g5MzR5VXVPZ292NTQvMFB6b1J6LzYwYm5iTXVsYmVKU1RsZWxlSXFXZzhEVHJMcjNFNDM0SmsrSzU2dkpMZWUzTkRRQTg5ZXdMelBXeHNKc1FZbUR0aVd0d2hLYVFVUEFMak5iS0lSM0RFWkpFN2ZSdjBCVXhiY2p0dVBHR2F5Z3NQRVZucDVWZHUvZTZsalBwRmg0ZXp2MzMzYzBERHo3czhiSHIxMTlQbDgzRzl1MDdxS3VyNXovUFBOOW5uNXlwZlN2Tno1bzFnN2k0V0JvYUd0bTMveUQ3OWg4RVlPbVNoZTU5NXN5WnhkS2xpOWk5ZXgvdDdlMDg5ZlJ6dlk1eDZhV3JNQm9NVkZWVmoraHo4clo5bi9qNHpYUjJkSExrNkhGS3k4cDU0bC8vNlhNY1JWR0lqNC9yOXp6Qy82U0hTWGhrczl2WitPNDJBQlRnNml2N1g5OG9NeU9kbDE1N0MxM1hxYXlxWnNtaUJiSmNpZ2g2Z2RMRGRJN1RNb25XbEt2UlRORlkyazZqYU40dC82SVpvMmpNL0NSMXVmZmhzQ1FPcXcyUmtSRXNXamlmanZaT1dsdGJzZHNkUkVaR3NIRGhmRDcvdVUrU21KakFhNisvRGZUdGpWRVVoYmx6WjVHYk94Vzd6VTVIaDJ1NUhJdkZ6T1MwTkZhdlhzbWxheS9CWk9vOXI4cGdVSms5ZXdZMTFiVTBOYmRnTUtqazVHU3pmUG5TWHZ2Tm16ZWJ5TWdJV2xwYjZleTBvaWdLa3llbmNjTU4xM0xWbGV2SXp5K2dxT2dzMEx1SGFUalB5ZHYyR1F3R2xpeFpTR3BLTWphYmpjNU9xL3U1SnlVbHNuRGhQRDUyMjAzRFd0eDNwRWdQVTI4OWU1Z1VYUzV0RWg2MHRyVno0NjJmQnNCb05QTGE4MC8yV2tqelFnOC84a2ZlMmJRRmNCVzJmT2dIM3hxRFZnb3hldnhadUhJd2l1NGdwT2tRWVEyN3NiUWN4MmlyUjdVM0E2NkE1TEJNb2l0eU9oM3hTN0ZHei9kNWNyZVl1SExTSi91N0NRRkY2WEhKcEF6SkNZOGlJOEtabkpaQ1dYa2xEb2VEb2pQRjVPVk83WGYvMno1Nkl4czJiMFhYZFhidDJjK3g0eWVZTlZQSyt3c3hHblRGU0dmc0lqcGpGN20zS1pyZDlUMEpSMEtNQ3JsS1R2UnJ4clJjOSswVC9WeVNlMDc2NUZUV1hicktmZjh2LzN4SzZqSUpNWVowMVNSaFNZaFJKSUZKOUd0YTN2bkFsRDlZTFJMZ1V4Ky8xVDFzZCt6NENYYnMzamRxYlJOQ0NDSEdrZ1FtMGE4WjA4NWYzanRZRHhOQWNsSUNIKzR4bWZKdlR6d2w2eUlKSVlRWUZ5UXdpWDVsWjJhNGU0eEt5OHBwOTJJVjdZL2QvQkhDd2tJQktDNHBZOFBtcmFQYVJpR0VFR0lzU0dBUy9US1pUT1QycUl0eThsVGZDcm9YaW82SzVKYjFON2p2Ly9QZno5SmxHOTBGTjRVUVFvalJKb0ZKREdoYWo2cTczc3hqQWxqLzRXdmNDMDdXMVRmdzBxdHZqa3JiaEJCQ2lMRWlnVWtNeUpjcjVjNEpDYkh3eVkvZDdMNy9uLysrU0V1cjUzV2NoQkJDaUdBZ2dVa01hSHFQSHFiakowNTZYU3JncXN2WE1ybDdMYVcyOW5iKzlzVFRvOUkrSVlRUVlpeElZQklEU2sxSkppb3lFb0NtcG1ZcVBLekY1SW5SYU9DTG4vdVUrLzRiYjIveXVvZEtDQ0dFQ0RRU21NU0FGRVZoOXF6ekZidVBITXYzK3JITGxpNWkyVkpYSldKZDEvbmRueDVIMDRhMzJyb1FRZ2poRHhLWXhLRG16SnJodm4zMDJBbWZIbnYzblo5eEw2WjVzdkEwYjc2emVVVGJKb1FRUW93RkNVeGlVTE43ckFsMzlMajNQVXdBS2NsSjNQYlI4MlVHSG4vaUtacGJaQUs0RUVLSTRDS0JTUXdxZDJvMkZyTVpnTEx5U3BxYW1uMTYvQzAzM1VCeVVpSUFyYTF0TWdGY0NDRkUwSkhBSkFabE5CcVlNVDNQZmY5b2ZvRlBqN2VZemR4MTUyZmM5OTk4UnlhQUN5R0VDQzRTbUlSWDV2U1krSDNVaDRuZjV5eGZ1b2lMbGl3RVhCUEFmL3ZIdjhvNmN5S2dxWXJpN3lZSU1hYmtOVDh3Q1V6Q0s3Tm5ucC80ZmNUSGlkL2d1dHJ1N2pzLzY1NEFYbmk2aVAvKzc1VVJhNThRSSszY09vcENUQlFtZWMwUFNBS1Q4TXJNR1htb3F1dmxVbmk2Q0t1MXkrZGpwS1lrY2Z0dE43bnZQL0hVZnpsYlhESmliUlJpSkVXRWh2cTdDVUtNcVhCNXpROUlBcFB3U21oSUNEbmRDL0ZxbXViMXVuSVh1bVg5aDhuTHlRYkE0WER3OEc4ZWxhRTVFWkJpSWlNd0dneitib1lRWThKb05CQVRGZW52WmdRMENVekNhM042bFJmd2ZWZ093R0F3OFBWNzc4Wm9kTDBSblN3OHpiTXZ2RHdpN1JOaUpLbXFTbUpjbkwrYkljU1lTSXFOa3psTWc1REFKTHpXczREbDRhUEhoM3ljekl3cDNIN2IrY1Y1Ly9XMERNMkp3QlFXWWlFMUlVRjZtc1M0WlRRWVNFdElJRFRFNHUrbUJEd0pUTUpyUFF0WUhzcy9nYzFtSC9LeGJsbi9ZWEtubmh1YWMvTHdJMy9FNFpDaE9SRjR3a0lzVEVsT0lpNHFDb3ZKSkovQ1JkQlRGUVdMeVVSY1ZCUlRrcE1rTEhsSjBiMWRmbDRJNEk0djM4K1pzNjdlb0YvKzVBZk1uenQ3eU1jNmM3YUVMOTN6ZFhkUSt1d25iK05qTjM5a1JOb3BoQkJDREplaW5QK0VKRDFNd2ljTDU4MXgzejV3Nk1pd2pwV1ZPWVhiYi8ybysvNi9udjR2cDR2T0R1dVlRZ2doeEdpUXdDUjhzcUJIWU5wLzZPaXdqM2ZMVFRmMEdwcDc0R2UvcHFPemM5akhGVUlJSVVhU0JDYmhrN216Wjdyck1SV2NQRVZIeC9EQ2pkRm80SnYzZjhXOVZsMTVSU1cvK2NOZmtKRmlJWVFRZ1VRQ2svQkpXRmdvTTZibEFxNTZUSWVPSGh2Mk1UT21UT1lyZDMzZWZYL3oxdTI4K2M2bVlSOVhDQ0dFR0NrU21JVFBlZzdMSFRnNHZIbE01MXg1MlJvdVgzdUorLzRmSHZzN1JXZUxSK1RZUWdnaHhIQkpZQkkrV3poL1pPY3hnV3V0dWYrNzZ3N1NKNmNCWUxQWmVmQm52NmJUYWgyUjR3c2hoQkRESVlGSitHekd0RndzRmxmZGpyUEZKVFEyTlkvSWNVTkRRdmorTisvRGJIWXQwRnRhVnNIdkh2MnJ6R2NTUWdqaGR4S1loTTlNSmxPdnF0L0RMUy9RVTFibUZMNzhoYys2NzIvWXZJMjNOMjBac2VNTElZUVFReUdCU1F6SlNOWmp1dENIcnJpTXRhc3ZkdC8vL2FPUGMrcjBtUkU5aHhCQ0NPRUxDVXhpU0JiTVAxL2hlNlFEazZJbzNQUGxPMGxMVFFHZ3kyYmpldy8rbkliR3BoRTlqeEJDQ09FdENVeGlTSEt5czRpTWpBQ2dxcnFXc3ZMS0VUMStXR2dvUC96MjF3Z05DUUdndHE2ZUgvejQ0V0d0WHllRUVFSU1sUVFtTVNTS29yQncvbHozL1YxNzk0LzRPYkl5cC9EdHIzK1ZjMHY1NUJjVTh1dmYvMWttZ1FzaGhCaHpFcGpFa0MxYnN0QjllL2NvQkNhQTVVc1hjOGVuUCtHK3YvSGRiVHo3L011amNpNGhoQkNpUHhLWXhKQXRXVGpmM2Z0ejZNanhVYXVaOU5HUFhNY1ZsNjF4My8vYnY1N21nNTE3UnVWY1FnZ2hoQ2NTbU1TUXhjUkVNeTEzS2dBT2gyUEVxbjVmU0ZFVTd2M3luY3lhT1IwQVhkZjV5UzkvSzVYQWhSQkNqQmtKVEdKWWxpNCtQeXczR3ZPWXpqR1pUUHpvMjE4aktURUJBS3UxaSsvKzZHYzBqVkRSVENHRUVHSWdFcGpFc1BTZXgzUmdWQ2RreDhSRTgrUHZmOU45NVZ4TmJSM2YvdEZQNmVqb0hMVnpDaUdFRUNDQlNReFRiazQyc1RIUmdPdlMvelBGSmFONnZndXZuRHRaZUpydlB2QXp1bXkyVVQydkVFS0lpVTBDa3hnV1JWRll1bmlCKy83dVBRZEcvWnpMbHk3bS83NzBlZmY5dzBlUDg4QlBmNFhENFJ6MWN3c2hoSmlZSkRDSllSdXJlVXc5WFhmMUZYenVVeDg3Zjk0OSsvbjVyMytQcG1samNuNGhoQkFUaXdRbU1XeUxGOHhEVlYwdnBXUDVCYlMydFkvSmVXKzk2UVp1WG4rOSsvNjcyOTduZDM5NlhBcGJDaUdFR0hFU21NU3doWWVITWJ2N2tuOU4wOWgzNE5DWW5GZFJGTzc0OUNlNCtzcDE3bTJ2dmJtQngvLzVsSVFtSVlRUUkwb0NreGdSeTVZc2N0L2V0V2RzaHVXZ2U2SGV1KzlnOWFvVjdtM1B2dkF5enp6LzBwaTFRUWdoeFBnbmdVbU1pSXQ2bEJmWXVXY2ZUdWZZVGNCV1ZaVnYzZitWWHBQUC8vYkUwN3owNnB0ajFnWWhoQkRqbXdRbU1TS21wS2VSbkpRSVFHdHJHNGVQNW8vcCtZMUdJei80MXYzdW9VR0FQenoyZCtscEVrSUlNU0lrTUlrUm9TZ0txMVpjNUw2L2ZjZXVNVytEeFdMaG9SOThpOXlwMmU1dGovL3pLZjcyeE5NeXAwa0lJY1N3U0dBU0kyYlZ5bVh1MjlzLzJPV1hrQkllSHNZdmZ2SjlaazdQYzIvN3ozTXY4b2ZIL2k2aFNRZ2h4SkJKWUJJalpzYTBYT0xqWWdHb2IyZ2t2NkRRTCsySUNBL241ei8rSGd2bXpYRnZlL20xdDNqNGtUK082ZHdxSVlRUTQ0Y0VKakZpK2d6TGZURDJ3M0xuaElhRThOQVB2c1dLaXhhN3QyM1l2SlVIZi80SWRydmRiKzBTUWdnUm5DUXdpUkhWYzFqdVBUOE55NTFqTnB2NC9yZSt4dG8xRjd1M2JmOWdGOTk3NE9kWXJWMSthNWNRUW9qZ0k0RkpqS2c1czJZUUhSMEZRR1ZWTlVWbml2M2FIcVBSd0Rmdit3clhYSFcrdU9YZUE0ZjR4dmQvVEZ2NzJGUWtGMElJRWMvZUR1OEFBQ0FBU1VSQlZQd2tNSWtScGFvcUs1Y3RkZDkvejQvRGN1ZW9xc285ZDkvSlIyKzh6cjN0MlBFVC9OL1h2a05GWmJVZld5YUVFQ0pZU0dBU0krNlNpM3RmTFJjSUZFWGh6cy9lenFjK2ZvdDdXMGxwT1hmZjkwME9IVG5teDVZSklZUUlCaEtZeElpYlAyYzJrUkhoQUp3dEthVzByTUxQTFhKUkZJWGJiN3VKZSs2KzA3MVljR3RyRzEvLzdvTzg4ZlpHUDdkT0NDRkVJSlBBSkVhYzBXaGcrVVZMM1BmOVVjUnlJTmQrNkhKKy91RDMzS0hPNlhUeTY5OC94aC8vOGc4cE95Q0VFTUlqQ1V4aVZLeGFlYjY4UUNETVk3clFnbm16K2NNalB5TjljcHA3MjR1dnZNRjNmdlF6bVF3dWhCQ2lEd2xNWWxRc21qK1AwSkFRQUU0V25xYXlLdkFtVjZlbEpQUDdYejNFNG9YejNkdjI3ai9JVis3L051V1ZWWDVzbVJCQ2lFQWpnVW1NQ3JQWnhQSWVSU00zYjludXg5YjBMeUk4bklkKzhFMXV2UDVxOTdiU3NncStmTzgzT1hEb3FCOWJKb1FRSXBCSVlCS2padTNxOHdVak4yN1pGckJydVJrTUJ1Nis4elBjKytVdllEQVlBR2h0YStmcjMzMkFKLy96UEpxbStibUZRZ2doL0UwQ2t4ZzFpeGZPSnlveUVuRDEyaFNlS3ZKeml3WjJ6VlhyZVBqSDN5TXlNZ0lBWGRkNTRxbG4rZHEzZjBSdFhiMmZXeWVFRU1LZkpEQ0pVV00wR3JoMDlVcjMvWTN2YnZOamE3d3piODRzSG4za1orVGxUblZ2TzN6ME9IZCsrWDYyNzlqdHg1WUpJWVR3SndsTVlsU3RXN1BLZlh2enR2ZUQ0ckw5bE9Ra2Z2ZUxIM1B6K3V2ZDIxcmIydm5oUTcvZ3Q0LytsUzZielkrdEUwSUk0UThTbU1Tb21qNHRsOVNVSkFDYW1wclpmL0NJbjF2a0hhUFJ5SjJmdVoyZlBmaGRZbU9pM2R0ZmZlTWQ3cjdubTV3dEx2Rmo2NFFRUW93MUNVeGlWQ21Ld3JwTEwzSGZENFpodVo0V0w1akhYLzd3cTE2bEI4NldsSExYdmQvazFUZmZDZGlKN0VJSUlVYVdvc3RmZkRIS3lpdXIrTlFkWHdIQVlySHcvRk9QdTJzMEJRdGQxM24rcGRmNDJ4TlA0WENjSDFaY3VXd3A5M3o1emw2OVVHTDgwVFNOcHRZMjJqbzdjVGdjYVBKblUvaElWUlNNUmlNUm9hSEVSRWE0bDJjU2dVMVJGT1hjYmZrZkU2TXVMU1daR2RQekFPanE2dUw5SUp3OHJTZ0tINzN4T243M2k0ZElTMGwyYjM5LzUyNCs4NFd2OHNiYkc2VzNhWnpxc0haUlVsVk5RMHNMTnJ0ZHdwSVlFazNYc2RudE5MUzBVRkpWVFllMXk5OU5FajZTd0NUR1JNL0ozeHZmZmMrUExSbWV2TnlwL09sM0QzUDUydFh1YlczdDdmejY5NDl4N3plK1QzRkptUjliSjBaYWg3V0xpdHBhSEVGd3NZSUlIZzZuazRyYVdqb2xOQVVWR1pJVFk2SzV1WVdiUDNrblRxY1RSVkY0OWw5L0lTNDJ4dC9OR3BZUGR1N2hkMzk2bkxyNkJ2YzJvOUhBTFRmZHdNZHZYby9aYlBKajY4UndhWnBHU1ZXMWhDVXhhb3dHQTFPU2syUjRMb0RKa0p3WWM5SFJVU3haNUpvNHJlczY3MjU3Mzg4dEdyNFZ5NWJ3OXovL2hodXZ2NXB6djFNT2g1T25ubm1CTzc1OHZ5eXRFdVNhV3Rza0xJbFI1WEE2YVdwdDgzY3poSmNrTUlreDAvTnF1UTJidC9xeEpTTW5MRFNVdSsvOERILzQ5VStZbXAzcDNsNWVVY24vKzg2UGVQaVJQOUxjMHVxL0Jvb2hhK3ZzOUhjVHhBVFFMcSt6b0NHQlNZeVo1VXNYRVJZYUNzQ3AwMmM0R2VCTHBmaGlXbTRPano3eU03N3d1VTlpc1ZqYzI5L1p0SVhQZk9HcnZMMXhpMHdLRHpJT2g4UGZUUkFUZ0YxZVowRkRBcE1ZTXhhTGhUV1huRjhxNWZXM052aXhOU1BQWUREdzBSdXY0MitQUHNKRml4ZTZ0N2UwdHZLTDMveVJMMzcxNit6WmQxQ0NVNUNRcStIRVdKRFhXZkNRU2Q5aVRKMHNQTTFkOTM0VGdOQ1FFSjU5OGkvdVhxZnhSTmQxdHIyL2t6OCs5bmNhR3B0NmZXL2VuRmw4L3RNZlo4YTBYRCsxVG5qalZLbGM4U2pHUms3NlpIODNRZlJESm4wTHY4bkxuVXJ1MUd3QU9xMVd0b3lEeWQrZUtJckM2b3VYOC9jLy80YVAzbmdkSnRQNUsrWU9IVG5HVis3L05qLzh5UzhwTFN2M1l5dUZFRUo0U3dLVEdIUFhmdWh5OSszWDN0cm94NWFNdm9qd2NMN3d1VS95eEY5K3g1WHIxdERqd3dyYlA5akZaNzkwTDcvKy9aOTdsU1lRUWdnUmVHUklUb3k1anM1T2JybjlUanF0VmdEKzlOdWZ1M3VkeHJ1ekphWDgvWW1uK1dEWDNsN2J6V1lUTjE1M05iZCs5RVlpSThMOTFEclJrd3pKaWJFaVEzS0JTNGJraEYrRmhZYXlkczNGN3Z0dnZMWEpqNjBaVzVsVDBubmdlOS9ndHc4L3lLeVowOTNiYlRZN3o3N3dNcmQvN202ZWV1WUZXbHFsRklFUVFnUVM2V0VTZmxGNHVvZ3ZmZlViZ0N0QVBmdmtYNEp1UWQ3aDBuV2RuWHYyOGJkL1BzM1prdEplMzdOWUxGeTViZzNyYjdpMjE5cDFZdXhJRDVNWUs5TERGTGg2OWpCSllCSitjOWM5MzNEWFlyci8vNzdFaDY1WTYrY1crWWVtYVd4OGR4di9lUElaYXV2cWUzMVBVUlJXWExTRW16OXlIVE5uVE9zMUIwcU1MZ2xNWXF4SVlBcGNFcGhFUUhqajdZMzgrdmVQQVRBOUw0Yy8vUHFuZm02UmY5bHNkamErdTQzblhuelY0OVZ6TTZibGN0T04xM0h4OHFVWURBWS90SEJpa2NBa3hvb0Vwc0FsZ1VrRWhBc25mei8ydTEvMFdsNWtvdEoxbmQxN0QvRGNpNjl5OEhEZjllaVNreEw0eUlldjVhckxMeDJYTmF3Q2hRUW1NVllrTUFVdUNVd2lZUHptajMvaHRUZGRGYit2dS9vS3ZuclhIWDV1VVdBcFBGM0VjeSsreXBadEg2QnBXcS92aFllSGNlMVZsM1AxbFplUmxwcmlweGFPWHhLWXhGaVJ3QlM0SkRDSmdISHE5Qm0rK05XdkF4TjM4cmMzYW1ycmVQR1ZOM2o5clkxMGVGaXNjK2IwUEs2NGJBMnJWNjJRc2dRakpKZ0NrdzUwYVJvbVZVVUdhNE9QQktiQUpZRkpCSlM3N3YwbUp3dFBBL0NWTDM2T0QxOTdsWjliRkxqYTJ6dDQ0NTFOL08vbDEvdE1FQWN3bVV5c3VHZ3hsNjlkemVLRjh6RWE1ZTF6cUFJNU1MVTduUnl4ZG5Lb280TUt1NTFHaHdPcnJxTUFVYXBLbk5GRW5zWEMzTEF3cGxvc3FIS3hRRUNUd0JTNEpEQ0pnUExXaHMzODhyZC9BaUF0SlpsL1BQWmJWRlZLaEEzRTRYQ3lmY2N1M3Ryd0x2c09IUEs0b0c5TVREU1hyYjZZS3k1YkkzUERoaUFRQTFPTjNjYXJ6YzNzYVc5SEczeDNBS0lOQnE2SmptRlZaS1QwUGdVb0NVeUJTd0tUQ0NnMm01MlBmZlpMTkRVMUEvREFkNy9PaW1WTC9OeXE0RkhmME1pbWQ5L2puVTFiK3RSek9pYzdNNFBMTDF2TlpXdFdFUmNiTThZdERFNkJGSmcwNE1XR0JqYTJ0dUFjNGpFU1RTWStHUnRIbmx3b0VIQWtNQVV1Q1V3aTREejVuK2Q1NHFsbkFaZ3phd2FQL1B3QlA3Y28rT2k2enFtaU0yell0SlZOVzdmVDNOelNaeDlGVVpnN2V5WVhMVm5Jc2lXTFNKK2NLcldkK2hFb2dhbGQwM2lzdHBZVDF2L2YzbjJIUlhXbWJRQy96MVFZR01vQUF0SUZCRVZqYk5oN0wxR2p4aGhqZWpaclREVzdmaWttbTgybXVXbHVlckxwaVVaTjRpWW1HazJzc1FJV3JDQWlTaE5CbW5TR2FkOGZrRkVFbkFHQk0rWCtYWmRYT0czbXdlQjQrNTczUEcvVHVXdXRKUlVFM09hdHdVaTF1aDBxby9iQ3dHUzdHSmpJNXBTVmxlTzJleGFocms0SEFIaC94YXVJaVk0U3VTcjdwZGNiY09Cd01yWnMrd1A3RWc5Q3I5YzNlMTZBZnhjTUh0Z1Bnd2IyUjUvZWNWQW81SjFjcWUyeWhjQlVydGZqOWZ4OEZCaWEvLy9YVmxNOVBUSEx5N3RkWDVQYWpvSEpkakV3a1UxYThkN0gyTGg1S3dCZzdLamhlR2JwWXlKWDVCZ3FLaXF4Yzg4Ky9MN3RENlNlT3QzaWVVcWxFdjM2OU1hZ2dmMHdhR0EvK1BuNmRHS1Z0a2Zzd0tRM21mRHYvQXZJcXF2cmtOZGY2T09Ea2U0Y2FiSUZERXkyaTRHSmJGSk83bm5jcytoeEFJQkVJc0dxeno5dytyKzAyOXZGd2lMc1N6aUF2UWxKT0hvOHBVbHZweXQxQ3c5cnVIWFhEN0V4MFU3WFhWenN3TFM2cEJnN09uQVJaaGtFTE9zYWlDQzVvc1BlZzZ6RHdHUzdHSmpJWmkxNzRWVWtIamdNQUpnM1p3WWV1T2NPa1N0eVhCVVZsVWc0Y0JoN0U1Snc0TkFSYUxYYUZzOVZ1YnFpWjQ4WTlJN3JnZDV4c1lqdEh1M3d0Ky9FREV4WldpMWV5YjhBU3gvT2ZqSVpibENwbWoxMnVxWUdPVHJkTmErUFVpcXhOQ0FRbk1VbUxnWW0yOFhBUkRicnlMRVQrUHN6THdDbzcyUzkrc3VQdVB4SEo2aXIwK0ZrNmlrY09Id0VodzRmUThhNXpHdWVMNVBKRU5NOUNyM2pZdEV6TmdheDBaSFFhQnhyVG95WWdlbURnZ0ljc1dLUzkxUXZMOHp5YlA2cHg3V2xKZGhXM25UaS85VWU3K0tQbnZ3ekppb0dKdHQxWldDU2lWa0kwZFg2OUk1RFpMZHdaSnpOUkZWVk5UWnYyWUhaTTZhS1haYkRVeWprNk51bk4vcjI2UTNjQTVTVVhzS2g1R000bEh3VWg0OGNRMG5wcFVibjYvVjZuRXc1aFpNcHA4ejdmRFRlaUltT1JFeDBGTHBIUjZKN2RDUThQVGhIcHJWS0RBYXJ3aElBUk1nVktOUHJzZlI4MjhQZHpzb0tCaVlpSzNDRWlXek8xaDI3c1B6TmR3SFVMelQ3OVNmdnNaR2xpRXdtRS9MeUMzRDhSQXFPbjB6RjhaT3B5THRRWU5XMWZyNCtDQThMUVVSWUtNSkNReEFSRm9MUWtHQzR1Q2c3dU9ycko5WUkwOWJ5Y254WFdtTFZ1VzhHQmVPY1RvZjNMbHIzLzZNNVVnRC9DUW1Ga24vR1JNTVJKdHZGRVNheWFhTkhETVduWDY1Q1VYRUo4Z3NLc1hkL0VrWU1HeXgyV1U1TEVBUUVCUVlnS0RBQWt5ZU1CVkRmTFBQRXlWU2NTRTNENmZRTW5NazRCMjB6VDNNVkZoV2pzS2dZQnc0ZGFmUjZBZjVkRUJZYWpLREFBQVFHQnFCcmdEKzZCZ1lnd044UE1wbHpmeXlsV1RtNjVDZVRRUzJUSWQySzIyN1hZZ0J3UnF0RkhFZVppSzdKdVQrWnlDYkpaRExNdW1rS1B2MXlGUURnK3g5L1lXQ3lNVDRhYjR3YU1SU2pSZ3dGQUJnTUJtVG5uRWZhbVF5Y1RxLy9kZVpzWnJQOW4wd21FeTdrRitCQ2Z0TlJFVUVRME1YUEYxMEQvZUhmcFF0OGZUUk5mbmw2ZWpoMHM4M3pGaVpxL3lsQ1VmOTBXNEJTaWFXdS9sRExaQ2pXNlhDNHBocDdxNnBnYk1YTmcvTTZuZFdCYWRHRFN3QUFFOGFQeHB3NU01czlaOTI2OWRpeWRTY0E0S01QVjdSNC9jeVowN0grNTQxSVNEaUFpb3BLVEo4MkNkT3ZXa3Z5OE9HajJMVjdIN0t5c3FIVjFzSEhSNE9CQS9waHlwVHgrUG5uWDF0OG56L2w1SjdIMWkwN2NTb3RIUlVWRlhCMWRVVllhRENHRHgrQ2Z2MzZXUFU5RXdFTVRHU2pwazJlZ0pWcmZrQnRyUllwcDA3ajZQR1Q2Tk03VHV5eXFBVlNxUlFSNGFHSUNBL0Y1UEZqQU5RM3o4eTdrSTl6V2RuSXpNckd1YXdjWkdabDQzeGVmck5yM3dIMVlhcmdZaUVLTGhhMitGNHltUlErR2cyOHZUeWhWcnZEUTYyR2g0ZTYvcjlxZC9QWEtwVXJYRjJVY0hINTg3OUtLQlFLbXc5YkpTMDBHYjFhcEV0OXdCbmk1b2JVbWhwa2FyWG9wbFRnRHBVdmhyaXI4VmIrQlZqYjdyTFF5cERXM2xhdFdvdjlDUWVhUFdZeW1mRGxWOThpTWZGZ28vMkZoVVg0ZGRQdlNFdExSMGpvdFc5bGJkMjZFLy83OFpkRzdUT3FxcXFRa3BxR2xOUTBESW9mZ0x2dlhtRHpQeE5rR3hpWXlDYXAzZDB3WmVJNC9Qanpyd0NBcjcvOUhtKyt5c0JrVDJReUtVSkRnaEFhRW9SUnc0ZVk5MnZyNnBDVm5ZdmM4M200Y0tGK3BDa3Z2d0I1Ri9KUlZHeDU3bzVlYjdBWXFsb2lDQUtVU2dWY1hGeWdWQ2dnbFVvZ2xVb2hsVWdoa1RSODNiRHZrVWNYdGZyMTI0TzFpK3E2U1NRNHI2dkRCeGN2b3JBaFpFa0EzTzNyaThGdTdoaWo5c0NXQ3V0dTExVWIyN3BDWGR2bDVPWWhMUzBkWThlTXhKQWg4ZEJxdFkyQzlNYU52NW5EVWtoSUVDWk5ISWV1WFFOUVdWV05QWHYySXlucEVITFA1N1g0K2drSkIvRER1dlVBZ0ppWWFJd2ZQeHArdmo0b0t5dkhybDM3Y09qd0VTUW1IVVRYb0FCTW1qaXVZNzlaY2dnTVRHU3o1czJlZ1Y5Ky9SMTZ2UjVIajUva0tKT0RVQ29VNkI3VkRkMmp1alU1cHEyclEzNytSVnpJTDBCaFVUR0tpb3RSVkZ5Q291S1NodTBTVkZlM2ZVMDFrOG1FMmxvdGFtdGI3amxsTHo0dGFob1lqUUJXRjVlZ3Y4b05nOXpkclE1TVlrejRQblhxTk1hT0hZbDV0OXpjNUZocDZTVnNhdWo2SDlrdEFrdVdMRzQwdDYxN2RDUjhmWHp3NjZiZm0zM3RxcW9xckZtN0RnQXdkRWc4N3JoanZua1VLU0RBSHpFeDBaQjlJVU5pMGtIOHRua2J4b3dlQVlXQ0RUenAyaGlZeUdiNStmcGcydVR4V0w5aE13Q09NamtEcFVLQnNOQmdoRjNqVmt0TmJTMktpa3BRWGxHQjhvb0tWRlJVb3J5aUV1WGxmMzVkZ2ZLS1N0VFUxS0MyVm91YTJsclUxdGFpcHJiV3ZGYWhMWE1WSktneFdUdk8xRlNOeVlnQ25RNWQ1ZFkzRnZVUVlhSzlUQ2JEOUdtVG1qMjJiMzhTREliNlVhOEZDMjVwOWtHQTZkTW5JU0h4QUVwS1Nwc2MyN1Y3UDJwcnRWQzd1MlArL0RuTjNuS2JNR0VNRXBNT29ycW1CdW5wWnhFWEYzdWQzeEU1T2dZbXNtbno1ODdDeHMxYnphTk14MDZrNElaZVBjVXVpMFRrNnVLQ2tPQ3ViYnJXYURRMmpERFZRbHRYQjZQUkNJUEJDS1BSQUlQQkNJUEJBSVBSQ0tPaDgyOVIvU2xRTHNmWk9zc2pZRElBQW9EbUlxQk1FR0JveGFUdlFHbm4vMVVRR1JrQlZRdGR5dFBTMGdFQVhic0dJaWdvc05sekpCSUpZbU83WTkrK3hDYkhUcDVNQlFCRVJVZWlyS3o1VVRhcDlQS28ydm04UEFZbXNvaUJpV3hhYzZOTWI3enl2TWhWa2IyU1NDUlFxVnloVWxsK0lreXNQa3lSU3FYRndCUXNWK0Rwd0VEOFZGcmE1TGFiajFTS0xqSVpzblRXTDlvYjZlTFNwbHF2UjVjdWZpMGV5Mjk0Z2pJa0pPaWFyK0hXd3YvSEN3MTl3cEtUanlJNSthakZXcXFycWkyZVE4Uk9aV1R6YnJ2bFp2T1EvSkZqSjNEc1JJcklGUkYxbkQ0dGpMcGNLVSt2UTZYUmlJbWVudkM4WWxGa09ZQ0ZQcjZRQ0FMMlYxWlo5WDVCQ2dWOFJiZ2w1NkpzZWM1UWRYVjlnSEZ6cy94NzBaeWFtdGJOY3pPSU9LSkk5b01qVEdUemZIMDBtRDU1UEg1cUdHWDZadlgzZVAxbGpqS1JZNHBTS3VFbms1bWZmR3VPMFdUQzZwSmlMUEwxdzdNQmdUaXByWVhSYUVKUGxRb2FxUlNwdGJYWVhWbGgxZnNOYzNOclU1M1g2dlBVbWg1UXphdWZjOVJjSDY4cjZmVE5CeDJGUW9IYTJscU1IalVjOCtmUHVjNWFpT3B4aEluc3d2eGJib2E4WVJKcjhsR09NcEhqa2dnQ0pubDRXanp2U0hVMS9wMmZqOXk2T3ZSM1ZXR291enRxVEVaOFYxcUN0eThXV0RXSFNTVUlHTzdtM3FyNjVQTDZmMmZYWE9OcHhaYm1EVmxMcmE2dnFTRC80alhQS3lvc2FuYS94cnQrUWVMQ291YVBFN1VGQXhQWkJWOGZEYVpOSG0vZS9tYjE5eUpXUTlTeGhydTdJMWh1K1RIM2MzVmF2RjE0RVkva1pHTlJkaFplT0g4ZVc4dkxyUjdobWUydGdjc1Z0L1NzNGVsWkgrWnljczQzZTl4Z01PRDA2VE90ZXMycmhZV0ZBQURPWkp4ck1YeFZWRlFpN1hSNnM4Y2lJeU1BQUtkUFo2Q2lzdks2YWlINkV3TVQyWTM1YzJjMUdtVTYzdkFrREpHamtRZ0M3dXZpMTZGekpucTd1bUs0ZSt0R2x3QWdMTFErek9Ua25rZDZla2FUNDVzMmJVRjV1WFczQTF2U3Y5K05BT3JEMTVxMTY1cDBoamNhalZpNWFpMTB1dVp2MlEwZE9nZ0FvTlBwc0hMbDJoYm5LSldYVnlBbDVkUjExVXJPZzRHSjdNYlZvMHhmZjh0UkpuSmNRVEk1N3ZmejY1QVA2V0M1QXZmNWRZR2tEVXVDREI0OHdQejFSeDkvZ2QyNzl5SHZRajdPbnMzRXFtKy94NGFOdnlFZ3dQKzY2dXZmLzBhRUJOYy9JWmVjZkF6dnZ2c3hVbEpPNGNLRmZCdzdkZ0p2clhnZng0NmRSSGg0YUxQWFIwU0VJVDYrUHdEZzZORVRXTDU4QmZidlQwSnViaDd5OGk3ZzJMR1RXTDNtQnp6M2o1ZVFsblo5bzJIa1BEanBtK3pLYmJmY2pJMmJ0MEtuMHlINTZIRWNQNW1LM25FOXhDNkxxRVAwVTduaEFUL2c4NklpMUYzM1JPcDYzUlJLTFBiemc2cU42NmYxN2gySCtQaitTRW82aEtxcUtxeTY2aDh1WThhTWdFd3FOYmNHYUF1SlJJSUhIcmdiYjYxNEg2V2xsOHhydjEzcGxybXpjT25TSldSbVpqZjdHZ3R2bjRlYTZob2NQNUdDbk56eitPcnIxVTNPRVFRQlBqNmFOdGRKem9ValRHUlhmRFRlbUQ1bGdubjcweTlYdGJpUUs1RWo2S2R5dy84RkJNS25sWE9ObWpQVXpSMS9Ed2k0N3M3ZWQ5KzFBUE52blkzUTBHQW9GQXJJWkRLRWhvYmdycnNXNE5aNXM2KzdUZ0R3OC9QRnM4dVdZc0tFTWZEejg0Vk1Kb1hLMVJWeGNiRllzdVFoakJzM0NuVU5pd1kzMXdsY29WQmc4ZUw3OFpmNzcwS3ZYajJnVnJ0RElwSEF4VVdKb0tCQWpCbzFERTgvdFFRalJ3NXRsM3JKOFFrbS9tMURkcWE0cEJSMzNQK1FlWm1MNTU1Nm90SGlya1R0UWF6R2xTMnBOUmp3ZTNrNXRsU1VROXZLaisxUXVSdzNlMnZRMDlVVmJSdFhzazBmLy9jTEpDY2ZnN2UzRjE2MTQ0YTJVU0V0THdWRTRoS3VXRmVISTB4a2QzdzAzcGd6YzdwNSs1TXZWa0tucy8wMXdvaXVoNHRVaWhuZTNuaTVheERtZW1zUXJWUmU4d1BjVFNMQkVIZDNQT2pYQmM4RWRrV2NnNFVsazhsa3ZoMFhlSjF6cG9pc3dUbE1aSmR1dStWbWJOcXlIWmN1bFNHLzRDSisvR1VUNXMyZUlYWlpSQjNPUXliRFJBOFBUUFR3UUpYUmlBczZIVXIxZXBRWjlKQkxKTkJJcGRESVpBaVV5ZHMwcWR0ZXBLYW1vYlQwRWdBZ05yYTd5TldRTStBSUU5a2xsY29WOTk0eDM3eTlhdTA2bEYzbm84eEU5c1pOSWtHVVVvbUJibTRZNytHSlVlNXE5SFpWSVVpdXNQdXdsSmg0c01YNWlhV2xsL0R0Nmg4QUFISzVISU1IRCt6TTBzaEpjWVNKN05ia0NXUHg0eStiY0M0ekcxVlYxZmptMisvdzhLTDd4QzZMaU5yQlYxK3Z4cStiZnNlUXdmSG9GaGtCTjVVS1ZWVlZTRXRMeDQ2ZGU4enJ6YzJjTVJVZUhtcVJxeVZud0VuZlpOY09KUi9EazgrOUNLRCtVZVRQUG5qTDNMK0Y2SHJZMnFSdlo3UDRvYi9CYURTMmVGd2lrV0RhMUltWU5tMVNKMWJWTVRqcDIzWngwamM1alA1OWI4Q2dBZjBBMUhmLy9lL25LMFd1aUlqYXcxTlBQbzR4WTBZZ0pEZ0lMaTVLQ0lJQXBiSytKY0RZTVNQeDNMTkxIU0lza2YzZ0xUbXllMys5NzA0Y09Id0VScU1SKzVNT0l2bm9DZlR0MDB2c3Nvam9Pb1NHaGlDMFlSa1dJbHZBRVNheWU2RWhRYmhwNmtUejlrZWZmWFhOb1h3aUlxTFdZbUFpaDNEbmdubHdjMU1CQURMT1ptTEw5bDBpVjBSRVJJNkVnWWtjZ3FlSEdndm56elZ2Zi9iMXQ2aXQxWXBZRVJFUk9SSUdKbklZczZaUE5uZjhMU2tweFpvZmZoSzVJaUlpY2hRTVRPUXc1SEk1SHJobm9YbDd6UTgvSVR2bnZJZ1ZFUkdSbzJCZ0lvY3lmT2dnM05Dckp3QkFyOWRqeFhzZnQ5Z3RtSWlJeUZvTVRPUlFCRUhBNHc4OUFKbE1DZ0E0ZmpJVm0zN2ZKbkpWUkVSazd4aVl5T0dFaGdSaHdielo1dTJQUC84R0pTV2xJbFpFUkVUMmpvR0pITkp0dDl5TTBKRDZKVktxcXFyeC9pZGZpbHNRMlIxN1g3eVc3QU4venV3SEF4TTVKTGxjamljZVdXVGUvbVAzUGlRa0hSS3hJckkzTWhrWFFxQ09KK2ZQbWQxZ1lDS0gxYXRuTEc2YWNya0QrTnNmZklMcW1ob1JLeUo3NHU3cUtuWUo1QVRjK0hObU54aVl5S0hkZi9mdDBHaThBUUNGUmNYNDhwczFJbGRFOXNKTDdRNlpWQ3AyR2VUQVpESXB2RHpVWXBkQlZtSmdJb2ZtNXFiQ280dnVNMi8vK01zbW5EcDlSc1NLeUY1SUpCSjAwV2pFTG9NY21MKzNobk9ZN0FnREV6bTg0VU1IWWRqZ2VBQ0F5V1RDaW5jL2hsNXZFTGtxc2djcUZ5VzYrdmx4cEluYWxVd3FSWkNmSDF4ZGxHS1hRcTNBd0VSTzRaRUg3NE5LVlQ5WElPTmNKdGF0M3lCeVJXUXZWQzVLaEFiNFErUGhBYVZjemhFQmFoT0pJRUFwbDBQajRZSFFBSCtHSlRza21OZ0dtWnpFTDcvK2pyYy8rQVFBb0ZESThjbjdieUVvTUVEa3FvaUl5RllKd3VWL0lYR0VpWnpHOUNrVEVOY2pCZ0JRVjZmRDhqZmU0YTA1SWlLeUNnTVRPUTFCRVBERUk0dk15NmFrcHFYam16WGZpMXdWRVJIWkF3WW1jaXBob2NHNDk0NEY1dTF2MS80UHgwNmtpRmdSRVJIWkF3WW1janEzekw0Si9mdmVBS0QrcWJsWDMzZ0hGWlZWSWxkRlJFUzJqSUdKbkk0Z0NIaHl5Y1B3YkdnWVYxaFVqQlh2ZmdRKy8wQkVSQzFoWUNLbnBORjQ0LytlZU5pOHZXdHZBalp2MlNGaVJVUkVaTXNZbU1ocERSclFEN05uVERWdnYvZng1OGpKelJPeElpSWlzbFVNVE9UVS9uTFBRa1JHaEFNQXRGb3RYbm45YmVqMWVsRnJJaUlpMjhQQVJFNU5McGZqMlNjZmgxSlozM1UzUGVNc1B2OW10Y2hWRVJHUnJXRmdJcWNYRWh5RWh4NjR4N3o5M2JxZmNmaklNUkVySWlJaVc4UEFSQVJneXNTeEdEbHNzSGw3K1Z2dm9heXNYTVNLaUlqSWxqQXdFYUcrMWNDU1J4YWhpNTh2QUtDa3BCU3ZyWGlmclFhSWlBZ0FBeE9SbWRyZERjdVdQb1kvMTFwTVBIZ1luMy9OK1V4RVJNVEFSTlJJWE05WTNMbGdubmw3OWZjL1l2dk9QU0pXUkVSRXRvQ0JpZWdxQytmUHdaRDRBZWJ0Tjk3NUFHbnBaMFNzaUlpSXhNYkFSSFFWUVJEdzlOSkhFUjRXQ2dDb3E5UGh1UmRmUTNGSnFjaVZFUkdSV0JpWWlKcWhjblhGUy85NDByemVYRWxKS2Y3eDRtdlExdFdKWEJrUkVZbUJnWW1vQlFIK1hmRDhNMytIVkNvRkFLU2xuOEdiNzN6SUorZUlpSndRQXhQUk5kelFxeWNlVy93WDgvYjJuWHV3OW9mMUlsWkVSRVJpWUdBaXNtRHFwSEdORnVuOTdPdHZzVC9wb0lnVkVSRlJaMk5nSXJMQ1grKzdFd1A2OWdFQW1Fd212UExhMjhqTXloYTVLaUlpNml3TVRFUldrRXFsZVBhcEpRZ09DZ1FBMU5UVzR0bC8vUnRsNVJVaVYwWkVSSjJCZ1luSVN1NXVibmpwSDAvRDNjME5BSkJmY0JFdnZQSUdkRHFkeUpVUkVWRkhZMkFpYW9YZ29FQTg5OVFUa0VqcS8rZ2NPNUdDVjk5NEIwYWpVZVRLaUlpb0l6RXdFYlZTLzc0M1lQRmY3alp2NzlxYmdIYy8vSXp0Qm9pSUhCZ0RFMUViekp3K0dYTm1UVGR2LzdMcGQzeTE2anNSS3lJaW9vN0V3RVRVQm9JZ1lORjlkMkxpdU5IbWZTdlgvSUFmZi81VnZLS0lpS2pETURBUnRaRWdDUGpibzRzd2RORGxoWHJmLys4WDJMNXpqNGhWRVJGUlIyQmdJcm9PVXFrVXk1NWNnaHQ2OVRUdlcvN1d1OWk5TjBIRXFvaUlxTDB4TUJGZEo2VkNnUmVmZXhKUmtSRUFBS1BSaUpkZSt3LzI3RThTdVRJaUltb3ZERXhFN2NETlRZWGxMeXhEYUVnUUFNQmdNT0RGNVc5aFg4SUJrU3NqSXFMMndNQkUxRTY4dkR6eHhpdi9SRWp3NWREMHIrVnZZbDhpMTUwaklySjNERXhFN1VqajdZVTNYM2tlSWNGZEFRQjZ2UUgvZXZVTkpDUWRFcmt5SWlLNkhvS0ozZmFJMmwxSlNTbWVlUHA1NUo2L0FBQ1F5YVI0K20rUFl0U0lvU0pYUmtSRTFoSUVRVEIvemNCRTFER0tTMHJ4eEZQUDQzeGVmV2dTQkFGTEhuNEFVeWVORjdreUlpS3lCZ01UVVNjcEtpN0IwbVV2SUNjM3o3enZnWHZ1d0x3NU0wU3Npb2lJck1IQVJOU0p5c3JLOGRRL1hrWjZ4bG56dnZtM3pNSjlkeTdBRlg4V2lZakl4akF3RVhXeTZ1b2FQUHV2NVRoMklzVzhiL3FVQ1hqMHdmc2hrZkRaQ3lJaVc4VEFSQ1FDYlYwZFhscStBdnVUTHJjWkdEcG9BSjVaK2poY1hKUWlWa1pFUk0xaFlDSVNpVjV2d0J0dmY0Q3RPM2FaOTBWSGRzUEx6ejhGamNaYnhNcUlpT2hxREV4RUlqS1pUUGo0czYveHcwOGJ6UHY4Zkgzd3lqK2ZRVVI0cUlpVkVSSFJsUmlZaUd6QUw3LytqbmMrL0JSLy9oRlV1YnJpSDA4L2dRSDliaFM1TWlJaUFoaVlpR3hHMHNGa3ZMajhMZFRVMWdJQUpCSUpIdjdydmJocDZrUStRVWRFSkRJR0ppSWJjUnRDNmdBQUUvaEpSRUZVY2pZekM4disrU29LaTRyTit5YVBINE5IRnQ4UHBVSWhZbVZFUk02TmdZbkl4cFNVbE9MWkYvK04wK2taNW4zZG83cmgrV2YrRHY4dWZpSldSZ0JnTkJweHFhSVNsVFUxME92MU1QSmprenFZUkJBZ2s4bmc3dW9LTDdVNzI0K0loSUdKeUFacHRWcTg5ZTdIMkxaenQzbWZoMXFOWjU5OEhQMXV2RUhFeXB4YmRhMFdGMHRLb0RjWXhDNkZuSlJNS2tVWGpRWXF0aC9wZEF4TVJEYktaREpoL1liTitQRFRyMkJvK0F0YUVBVGNkOWNDM0Rwbkp1YzFkYkxxV2kzeUNndkZMb01JQUJEazV3ZFhocVpPeGNCRVpPTk9wcHpDQzh2ZlFrbEpxWGxmL0lDK1dQcjRRL0QyOGhTeE11ZGhOQnFSblYvQWtTV3lHVEtwRktFQi9ydzkxNGtZbUlqc1FFbnBKYnk0L0MwY1A1bHEzdWZsNVltbGp5L0dvQUg5Ukt6TU9aU1VsYU9rdkZ6c01vZ2EwWGg0UU9QcElYWVpUb09CaWNoTzZQVUdmUHJseWtaTkxnSGc1aGxUOFplN0YwS2hrSXRVbWVQTHppOUFuVTRuZGhsRWpTamxjb1FFK0l0ZGh0TmdZQ0t5TXdjT0hjRnJLOTVENmFVeTg3Nkk4RkFzVy9vWXdzUFlIYndqbk0wOXo2Zmh5T1pJQkFIZGdvUEVMc05wTURBUjJhR3lzbks4L3ZZSFNFZzZaTjRubDh0eDE0SjV1R1gyVFpCS3BTSlc1M2pPNU9TS1hRSlJzNkpDZ3NVdXdXa3dNQkhaS1pQSmhBMmJ0dUREVDc5RVhkM2wyMFhSa2Qzdzk4Y2ZSR1JFdUdpMU9Sb0dKckpWREV5ZGg0R0p5TTVsNTV6SHk2Ly9CeGxuTTgzN3BGSXA1cytkaWR0dm5jdTVUZTJBZ1lsc0ZRTlQ1MkZnSW5JQWVyMEJhMy80Q2QrcytRRjZ2ZDY4UHlRNENIOS83RUhFOVlnUnNUcjd4OEJFdG9xQnFmTXdNQkU1a0t6c1hMejV6b2RJT1hYYXZFOFFCRXllTUFiMzNia0FYdXpiMUNZTVRHU3JHSmc2RHdNVGtZTXhHbzFZdjJFelB2M3FXMmkxV3ZOK2xjb1ZkeTJZaDVuVHAwQW00NlR3MW1CZ0lsdkZ3TlI1R0ppSUhGUit3VVdzZU85akhFbysxbWgvU0hBUUh2cnJQUmpRdDQ5SWxka2ZCaWF5VlF4TW5ZZUJpY2lCbVV3bTdFczhnQTgvK1FyNUJSY2JIUnM2YUFBZXVQZE9CQWNGaWxTZC9XQmdJbHZGd05SNUdKaUluRUJkblE3cjFtL0FxclhyVUZ0NytUYWRSQ0xCeEhHamNjZHRjK0hmeFUvRUNtMGJBeFBaS2dhbXpzUEFST1JFaWt0SzhlbVhxN0JsK3grTjlzdGtNa3lmUEI0TGJwMERqYmVYU05YWkxnWW1zbFVNVEoySGdZbklDYVdtcGVPVEwxYmkySW1VUnZ1VkNnVnVuakVWdDg2WkNiWGFYYVRxYkE4REU5a3FCcWJPdzhCRTVLUk1KaE1PSHptT3o3OWVqYlQwTTQyT3VicTRZTnJrOFpnemF6cjhmSDFFcXRCMjJGTmdNaG1OTUphWFFaQklJVkdyZ2N1ZjhlU0FHSmc2RHdNVGtaTXptVXpZbjNnUVg2eGNnM09aMlkyT1NhVlNqQjAxRFBObXowUkV1UE11N0d2TGdjbFFkZ2wxQncraTlrQWk5Sm1aTUJRV3dtUm9hRjRxbDBQcTR3ZDU5Mmk0RElpSFMvOEJFTnpjeEMyWTJoVURVK2RoWUNJaUFQWEI2WTg5Ky9IVnFyWEl5YzFyY254Zy94dHg2NXlaNk5NN0RvS1RqVnJZWW1EU0ZlU2pldlVxVlAreEU3RHlvMXVReWVBNmZpTFV0OTRHaWJkM3h4WkluWUtCcWZNd01CRlJJMGFqRWZzU0QrSzdkZXNiZFF6L1U3ZndNRXlmTWdIalJvK0FtNXRLaEFvN24wMEZKcjBlRmQrdVJPWDZId0dEb1cydm9WREFZOEZDdU0yOG1iZnM3QndEVStkaFlDS2lGcDFNT1lXMS8vc1oreE1QNHVxUEI2VkNnVEVqaDJIYTVQR0lqWWwyNkZFbld3bE14c3BLWEhyajM5QWVTVzZYMTNNWlBoS2VqendHaVZMWkxxOUhuWStCcWZNd01CR1JSVG01ZWZqK3gxK3daZnNmME9sMFRZNTNDdy9EdE1uak1YYlVjSWQ4dXM0V0FwT2g3QktLbjM0S2hyejJyVVhlUFFZK0w3d0l3ZFU1UmdzZERRTlQ1MkZnSWlLcmxWZFVZTXUyUDdEeHQ2M0l6am5mNUxoTUprWC9HL3RnOU1paEdEcG9vTVBjc2hNN01KbDBPaFEvODMvUXBhZDN5T3NyKy9lSDk3TG5JVWdrcmJydXA1ODJZTWZPUFJnelpnUm16WnpXSWJYWm9rVVBMZ0VBVEJnL0duUG16QlMxRmdhbXpuTmxZSktKV1FnUjJUNFB0UnB6WmszSDdKblRjREkxRFJzM2I4RWZlL2FqcnE1KzFFbXZOeUR4NEdFa0hqd011VnlPK1A1OU1YcmtVQXlKSHdBWEY5NzJhYXVLcno3dnNMQUVBTnBEaDFEMTQvL2dQbWR1cTY3YnNYTTN0Tm82N05peDI2a0NFeEVERXhGWlJSQUU5T29aaTE0OVk3SDRnWHV4YmNjdWJOcXlIUmxuTTgzbjZIUTY3RTFJd3Q2RUpDZ1ZDZ3pzZnlQaUIvVEZ3UDU5MmR1cEZlb3l6cUJxNDRaV1hTTklwZkI4L0c4UVZHNG9lL00xR0t1ckxGNVRzV1lWWEVlTWdMU0x2OVh2TTJMRVVPemV2UStqUmcxclZYMUU5bzYzNUlqb3V1VGs1dUdQUGZ1d2M5YytaR2JudEhoZWVGZ29CZzNvaS9nQmZSSFhJeFl5bWJRVHEydzlNVy9KbGJ6OElyUUhFbHQxamZ2Y2VWQXZ2Qk1WcTc1QjVmZHJyYjdPZGVJa2VDMStwTFVsT2gzZWtuTk92Q1ZIUk8wbUpMZ3JGczZmaTRYejV5SXpPd2M3ZCszRHp0MTdrWHYrUXFQek1yT3lrWm1WamJYcjFrUGw2b29iKy9SQzc3Z2U2TlVqQmxHUkVaREw1U0o5QjdiRlVGVFk2ckFrQ3dxQis2MjN3WkNWaWFvZjE3WHEycG9kMitGeDk3MlFxTmpja3VoYUdKaUlxTjJFaDRiZzdvVzM0cTdiNStGY1ZqYVNEaVFqNlZBeVRxYW13WEJGLzZEcW1ocnNTemlBZlFrSEFBQnl1Und4MFpHSTZ4R0R1SjZ4aUl2dERrOVBEN0crRFZIVjd0dlh1Z3NFQVo2UFBBcElKQ2g5LzEyWTlQcldYYS9Ub2ZiZ1FhaEdqbXJkZFVST2hvR0ppTnFkSUFqb0ZoNkdidUZobUgvTExGUlgxK0R3MGVOSU9waU1BNGVTVVZoVTNPaDhuVTZIRXltbmNDTGxGTEJ1UFFBZ3dOOFAzY0xERUJFZWlvandNRVNFaFNJNEtCQlNxVzNmeXJ0ZTJ1UEhXblcrMjAwem9JanRnZXFORzZBN25kYW05OVFkUHdvd01CRmRFd01URVhVNGxjb1Z3NGZFWS9pUWVKaE1KbVRsNU9MWThSU2NTRDJGbE5RMDVCY1VOcmttdjZBUStRV0YySmQ0MEx4UEpwTWhMQ1FZRWVIMTRjbS9TeGY0ZC9GRmdIOFgrUHBvSUdubEkvSzJTSitaYWZXNTBpNEJjRjl3QjB6VjFkQWVQd3JYVWFOaHJDaUg5dGd4b0JValRmb3M2OTl6M2JyMTJMSjFKd0Rnb3c5WE5EcDI5VHlmNU9TajJMcnREK1EwdEtQbzFpMGNNMjZhZ203ZHd1dmZWMi9BdHUwN2taaHdFQVVYQ3lHWHl4RVdGb0xKazhhaFI0K1lKdTk5OWV1ZlBadUp6Yjl0UTBiR1dXaTFXbmg1ZWVHRzNuR1lNbVhDTlh1RDVlU2V4OVl0TzNFcUxSMFZGUlZ3ZFhWRldHZ3doZzhmZ243OStsajllMEhPaFlHSmlEcVZJQWdJRHcxQmVHZ0laa3liQkFBb0xpbEZTbW9hVHFTbUlTVTFEZWtaWjZIWE4xMENSSy9YSStOY0pqTE9aVFk1SnBWSzRlZnJnd0QvK2hDbDhmYUdoNGNhYXJVN1BOUnFlS3JkNGVHaGhvZGFEWGQzTjVzZHFUSVVYYlQ2WFBVOTkwTGk0Z0lBOEg1cTJlWFhLQzFGMlFmdldUMFhTbDlRMExvaXJmRFRUeHV3K2JkdGpmYWRPblVhNmVrWmVQREIreEFkRllsMzN2MElHUm5uek1jTkJnUFMwdEp4K3ZRWjNILy9uZWpmNzhZV1gzL3YzZ1NzWFBWZG8yNzBSVVhGMkw1akZ3NGVTc1lUU3g1R1FFQ1hKdGR0M2JvVC8vdnhGeGlOUnZPK3Fxb3FwRFQ4N0EyS0g0Qzc3MTdnMEYzc3FXMFltSWhJZEQ0YWI0d1lOaGdqaGcwR0FOVFY2WkNkazR0eldkazRsNW1OczVuWk9KZVpoZUtTMGhaZncyQXdJTC9nSXZJTHJBc2NyaTR1a01sbGtNdGtrTWxra012bDlWODM3SHZzOGNYdDhyMjFtcFVQTHN1am91RTZlQWdFZ3dGbFgzNVdQL2RKS29QTDBHRlFMN2dkbWllZlJ2RS8vNEc2RTVadjhabXFMTGNnYUkyVEowL2hRbjRCSmswY2h3RUQrc0pnTUNBaDhTQjI3dHdOZzhHQWI3LzlIckV4MGNqSU9JY1JJNFppeFBEQk1KbUE1Q1BIOE50djIyQXltYkIyN2Y5d1k1L2V6UWJick94Y2JOdStDK0hob1pnNFlRejhBL3hSVVZHSnZYdjJJK25BWVpTWFYrQy9uM3lKWmMvOHJkSDFDUWtIOEVQRExkK1ltR2lNSHo4YWZyNCtLQ3NyeDY1ZCszRG84QkVrSmgxRTE2QUFUSm80cmwxL1Q4aitNVEFSa2MxUktPU0lpb3hBVkdSRW8vMFZGWlU0bDVXTnpLd2M1QmRjUk1IRlFoUmNMRVQreFVKY3VsVFdxdmVvcWEwRmF0dXo2czZsR2pNT0VBU1VyMTZGcWw5K051K3YrbWtkWU5URDQ5Ni93SDNlclNpeElqQkJvV2pYMnZJdTVHUE9uSm1ZTUg2MGVWOTRlR2g5bjY2OUNTZ3BLY1crL1VrWVAzNDA1bDd4aUg1WVdBaDBkVHBzMi80SHlzc3JrSjZlZ2RqWTdrMWUvL1RwTStqZE93NFBMcnIzOG0zWVFDQ21leFRjM04yd1k4ZHU1T1Zkd0tIRFJ4RS9zQitBK2xHa05XdnJueUFjT2lRZWQ5d3gzenlLRkJEZ2o1aVlhTWkra0NFeDZTQisyN3dOWTBhUGdLS2RmMS9JdmpFd0VaSGRVS3ZkY1VPdm5yaWhWODhteDdSYUxTNFdGaldFcUNKY3VsU0c4b3FLK2wvbGxRMy9yZCt1cktwdXNyQ3dyUkRjM0t3YThaR0Zod09vYnd0d05lM2haT0JlUUJIZE5HdzBSK3JkdmsxRlBUelVHRGQyWkpQOXc0Y054dDY5Q1FBQWxhc3JadHcwcGNrNThmSDlzVzM3SHdDQTNOeThaZ09UWEM3RG5YZk1iM2JPMnF5WjA3Qi9meEpxYTdVNGZPaUlPVER0MnIwZnRiVmFxTjNkTVgvK25HWnZ1VTJZTUFhSlNRZFJYVk9EOVBTemlJdUxiZDAzVGc2TmdZbUlISUpTcVVSSWNCQkNnb01zbm1zMEdsRlRVd3U5d1FDOVhnK2RUZys5WGcrOVhnZWRYZys5cnBXUDVyY2plV2dZNmxKVExKNG55T3MvdmcyWG10Nm0vRE1NQ0ZhT2tNamF1UkZpOSs1UnpZYVpybDBEekYvSDl1amU3QWlPdjcrZitldXFGb0pqVEV4MGk1TzZsVW9sb3FPamNQejRTV1JmMFh6MDVNbFVBRUJVZENUS3lzcWJ2VllxdlZ6eitidzhCaVpxaElHSmlKeU9SQ0t4dUVpd1dKMis1YkU5clFwTStydzh5THZIUWg0Y0NsM1d1VWJIcEEwQlNKZVRiZFY3S25yMmFuMmgxK0RwMFh3UExhWHk4dHFDM2w1ZUZzL1J0L0NrbjUrZjd6WGZYNk9wZisyS2lrcnp2Z3NYNmllMkp5Y2ZSWEx5MFd0ZUR3RFZWZFVXenlIbll2L1A0QklST1JDWGdRT3RPcTltMzE0QWdQdUMyNEVyUm5NRW1ReHVzK3NYMUszWitydVY3eG5meWlxdlRTS3gvSVJaUytkWTgzU2F6TUlUam4rT2JwbE1sNStFcTZtcHNmaTZWN3F5MFNvUndCRW1JaUtib3VqUkU3S3VRZERubmIvbWVkcWtSTlR1MndPWG9jUGh1L3dOMU96WkJaTldDOVhZY1pCSFJVT2JmQmpWbXpkWmZyK2VjWkFHQnJaWCtUYmh6NUVsbGVyeUtLSkNvVUJ0YlMxR2p4cU8rZlBuaUZVYTJUR09NQkVSMlJKQmdQdWNXNnc2dGZUMWY2UDg0dzhCUVlENnR0dmgrY0FpQ0M0dXFQajZTNVMrOUMrcmxrbHhtMnZkZTltU1NndTN5M0lhYnFjR0JsNmVNNlh4cnI5TlYxaFUxSEdGa1VQakNCTVJrWTF4R1QwR2l0OStSZDNwMDljKzBXUkMxYWFOcU5xMHNVM3ZvK3cvRUM1OSs3ZnBXakdkT25VYVJxT3gyWW5sbVZuWktHam9IQjhURTJYZUh4a1pnYndMK1RoOU9nTVZsWlZRdTdmY0NaeW9PUnhoSWlLeU1ZSlVDcy9IL2diQjFiWEQza1BpNVEydmh4OEY3TENqZFducEpXelk4RnVUL1RxZEhtdlcxUGRha3Nta0dETDQ4dHlzb1VNSE5aeWp3OHFWYTF1Y28xUmVYb0dVbEZNZFVEWFpPNDR3RVJIWklGbFFFTHlXUG9sTHI3eGsxYTIxMWhDVVNtaWVXUWFKdDNlN3ZtNW5VYWxVK0hYVDd5Z3FMc2J3WVlPaFZyc2o3MEkrTm0vYWlwemMrcmxma3llTmg3ZjM1U2Z4SWlMQ0VCL2ZIMGxKaDNEMDZBa3NYNzRDWThlT1JFaElNQ1FTQVVWRkpUaVprb3FFaEFNWVBXb0VldlprU3dGcWpJR0ppTWhHdWZRYkFLOW5ua1haRzYvRFdOMCt5NWRJUGIzZzlkUXprSGUzMzBBd2VQQUFGQlJjUkZMU0lTUWxIV3B5UEg1Z1AweWRPckhKL29XM3owTk5kUTJPbjBoQlR1NTVmUFgxNmlibkNJSUFIeDlOaDlSTjlvMkJpWWpJaHJuMEd3RFphMitpNU9VWFliaHc3U2ZuTEpGSFJVUHoxREpJZksvZHg4aldTU1VTTEg3d2Ztelp1aFA3OXllaXNMQVlDb1Vjb2FFaEdEVnlHUHIzYjM3UlhvVkNnY1dMNzhmaHcwZXhQeUVKV1ZrNXFLcXFoa0loaDQrUEJsRlIzVEJzNkNDRWhvWjA4bmRFOWtBdzJlcjZBRVJFSWhLcmNXVkxqRm90cWpkdVFPVzY3MXE5V0s3Z3JZSEhyZlBoTm1FU1RCWjZHTm15UlE4dUFRQk1HRDhhYzY1WWc4N1pSTFZ6WjNacW1YQkZZekNPTUJFUjJRR0pVZ24zMlhQZ05ua0thblpzUjIxU0FyUW5qZ010TlZpVXk2SHMweGN1OFlQZ01tbzBKRW9sK0s5am9yWmpZQ0lpc2lPQ1NnWFZ0T2xRVFpzT1kzVVZETG01TUJRWFFWOVlCSWxVQ29tUEQ2USt2cENHaGtKeXhUSWpSSFI5R0ppSWlPeVVST1VHU2ZjWXlCRWpkaWxFRG85OW1JaUlpSWdzWUdBaUlpSWlzb0NCaVlpSWlNZ0N0aFVnSW1xR3JiVVZJUG9UMndwMG5pdmJDbkNFaVlpSWlNZ0NCaVlpSWlJaUN4aVlpSWlJaUN4Z1lDSWlJaUt5Z0lHSmlJaUl5QUlHSmlJaUlpSUxHSmlJaUlpSUxHQmdJaUlpSXJLQWdZbUlxQm1TeS8zcWlHd0dmeTdGdzhCRVJOUU1tVXdtZGdsRVRjajVjeWthQmlZaW9tYTR1N3FLWFFKUkUyNzh1UlFOQXhNUlVUTzgxTzZRU2FWaWwwRmtKcE5KNGVXaEZyc01wOFhBUkVUVURJbEVnaTRhamRobEVKbjVlMnM0aDBsRWdzbGtNb2xkQkJHUnJhcXUxZUppU1FuMEJvUFlwWkNUa2ttbDhOZG80T3FpRkxzVXB5TUlseE1xQXhNUmtRVkdveEdYS2lwUlZWTURuVjRQSXo4MnFZTkpCQUZ5bVF4dXJxN3dVcnRESXVFTklURXdNQkVSRVJGWmNHVmdZbVFsSWlJaXNvQ0JpWWlJaU1nQ0JpWWlJaUlpQ3hpWWlJaUlpQ3hnWUNJaUlpS3lnSUdKaUlpSXlBSUdKaUlpSWlJTEdKaUlpSWlJTEdCZ0lpSWlJcktBZ1ltSWlJaklBZ1ltSWlJaUlnc1ltSWlJaUlnc1lHQWlJaUlpc29DQmlZaUlpTWdDQmlZaUlpSWlDeGlZaUlpSWlDeGdZQ0lpSWlLeWdJR0ppSWlJeUFJR0ppSWlJaUlMR0ppSWlJaUlMR0JnSWlJaUlyS0FnWW1JaUlqSUFnWW1JaUlpSWdzWW1JaUlpSWdzWUdBaUlpSWlzb0NCaVlpSWlNZ0NCaVlpSWlJaUN4aVlpSWlJaUN4Z1lDSWlJaUt5Z0lHSmlJaUl5QUlHSmlJaUlpSUxHSmlJaUlpSUxHQmdJaUlpSXJLQWdZbUlpSWpJQWdZbUlpSWlJZ3NZbUlpSWlJZ3NZR0FpSWlJaXNvQ0JpWWlJaU1nQ0JpWWlJaUlpQ3hpWWlJaUlpQ3hnWUNJaUlpS3lnSUdKaUlpSXlBSUdKaUlpSWlJaUlpSWlJaUlpSWlJaUlpSWlJaUlpSWlJYjl2KzNBcXAraC9ra21RQUFBQUJKUlU1RXJrSmdnZz09IiwKICAgIlR5cGUiIDogIm1pbmQiCn0K"/>
    </extobj>
  </extobjs>
</s:customData>
</file>

<file path=customXml/itemProps29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7480</Words>
  <Application>WPS 演示</Application>
  <PresentationFormat>宽屏</PresentationFormat>
  <Paragraphs>366</Paragraphs>
  <Slides>32</Slides>
  <Notes>4</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32</vt:i4>
      </vt:variant>
    </vt:vector>
  </HeadingPairs>
  <TitlesOfParts>
    <vt:vector size="51" baseType="lpstr">
      <vt:lpstr>Arial</vt:lpstr>
      <vt:lpstr>宋体</vt:lpstr>
      <vt:lpstr>Wingdings</vt:lpstr>
      <vt:lpstr>微软雅黑</vt:lpstr>
      <vt:lpstr>汉仪旗黑-85S</vt:lpstr>
      <vt:lpstr>黑体</vt:lpstr>
      <vt:lpstr>Microsoft YaHei UI</vt:lpstr>
      <vt:lpstr>Segoe UI</vt:lpstr>
      <vt:lpstr>Calibri</vt:lpstr>
      <vt:lpstr>Arial Unicode MS</vt:lpstr>
      <vt:lpstr>Roboto Medium</vt:lpstr>
      <vt:lpstr>日本青柳衡山毛笔字体</vt:lpstr>
      <vt:lpstr>Wingdings</vt:lpstr>
      <vt:lpstr>Adobe Gothic Std B</vt:lpstr>
      <vt:lpstr>Yu Gothic UI Semibold</vt:lpstr>
      <vt:lpstr>等线</vt:lpstr>
      <vt:lpstr>Office 主题​​</vt:lpstr>
      <vt:lpstr>Office 主题</vt:lpstr>
      <vt:lpstr>1_Office 主题</vt:lpstr>
      <vt:lpstr>Synonym Distinction</vt:lpstr>
      <vt:lpstr>PowerPoint 演示文稿</vt:lpstr>
      <vt:lpstr>PowerPoint 演示文稿</vt:lpstr>
      <vt:lpstr>PowerPoint 演示文稿</vt:lpstr>
      <vt:lpstr>PowerPoint 演示文稿</vt:lpstr>
      <vt:lpstr>词义进化角度一：形状像马刺</vt:lpstr>
      <vt:lpstr>词义进化角度二：马刺的作用——激励</vt:lpstr>
      <vt:lpstr>词义进化角度三：踢马刺给马的感觉——一股冲动</vt:lpstr>
      <vt:lpstr>PowerPoint 演示文稿</vt:lpstr>
      <vt:lpstr>PowerPoint 演示文稿</vt:lpstr>
      <vt:lpstr>PowerPoint 演示文稿</vt:lpstr>
      <vt:lpstr>Original Meaning</vt:lpstr>
      <vt:lpstr>Figurative Meaning</vt:lpstr>
      <vt:lpstr>PowerPoint 演示文稿</vt:lpstr>
      <vt:lpstr>Other </vt:lpstr>
      <vt:lpstr>PowerPoint 演示文稿</vt:lpstr>
      <vt:lpstr>PowerPoint 演示文稿</vt:lpstr>
      <vt:lpstr>Root</vt:lpstr>
      <vt:lpstr>PowerPoint 演示文稿</vt:lpstr>
      <vt:lpstr>PowerPoint 演示文稿</vt:lpstr>
      <vt:lpstr>Etymology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逝の风</cp:lastModifiedBy>
  <cp:revision>129</cp:revision>
  <dcterms:created xsi:type="dcterms:W3CDTF">2019-06-19T02:08:00Z</dcterms:created>
  <dcterms:modified xsi:type="dcterms:W3CDTF">2020-05-20T01:49:05Z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