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8" r:id="rId4"/>
    <p:sldId id="287" r:id="rId5"/>
    <p:sldId id="294" r:id="rId6"/>
    <p:sldId id="288" r:id="rId7"/>
    <p:sldId id="289" r:id="rId8"/>
  </p:sldIdLst>
  <p:sldSz cx="18288000" cy="10287000"/>
  <p:notesSz cx="6858000" cy="9144000"/>
  <p:embeddedFontLst>
    <p:embeddedFont>
      <p:font typeface="Calibri" panose="020F050202020403020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448" t="7952" r="1003" b="868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199" y="3941428"/>
            <a:ext cx="15849600" cy="1419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65"/>
              </a:lnSpc>
            </a:pPr>
            <a:r>
              <a:rPr lang="zh-CN" altLang="en-US" sz="4800" spc="867" dirty="0">
                <a:solidFill>
                  <a:srgbClr val="FFFFFF"/>
                </a:solidFill>
                <a:ea typeface="思源黑体"/>
              </a:rPr>
              <a:t>实验一与实验二</a:t>
            </a:r>
            <a:endParaRPr lang="en-US" sz="4800" spc="867" dirty="0">
              <a:solidFill>
                <a:srgbClr val="FFFFFF"/>
              </a:solidFill>
              <a:ea typeface="思源黑体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956842" y="6168867"/>
            <a:ext cx="7737733" cy="228685"/>
            <a:chOff x="0" y="0"/>
            <a:chExt cx="11258512" cy="3327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58512" cy="297180"/>
            </a:xfrm>
            <a:custGeom>
              <a:avLst/>
              <a:gdLst/>
              <a:ahLst/>
              <a:cxnLst/>
              <a:rect l="l" t="t" r="r" b="b"/>
              <a:pathLst>
                <a:path w="11258512" h="297180">
                  <a:moveTo>
                    <a:pt x="10961332" y="0"/>
                  </a:moveTo>
                  <a:lnTo>
                    <a:pt x="10961332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960062" y="167640"/>
                  </a:lnTo>
                  <a:lnTo>
                    <a:pt x="10960062" y="297180"/>
                  </a:lnTo>
                  <a:lnTo>
                    <a:pt x="11258512" y="297180"/>
                  </a:lnTo>
                  <a:lnTo>
                    <a:pt x="11258512" y="0"/>
                  </a:lnTo>
                  <a:lnTo>
                    <a:pt x="10961332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221682" y="260350"/>
                  </a:moveTo>
                  <a:lnTo>
                    <a:pt x="10998162" y="260350"/>
                  </a:lnTo>
                  <a:lnTo>
                    <a:pt x="10998162" y="36830"/>
                  </a:lnTo>
                  <a:lnTo>
                    <a:pt x="11221682" y="36830"/>
                  </a:lnTo>
                  <a:lnTo>
                    <a:pt x="11221682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406575" y="3198883"/>
            <a:ext cx="7673168" cy="228685"/>
            <a:chOff x="0" y="0"/>
            <a:chExt cx="11164569" cy="332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64569" cy="297180"/>
            </a:xfrm>
            <a:custGeom>
              <a:avLst/>
              <a:gdLst/>
              <a:ahLst/>
              <a:cxnLst/>
              <a:rect l="l" t="t" r="r" b="b"/>
              <a:pathLst>
                <a:path w="11164569" h="297180">
                  <a:moveTo>
                    <a:pt x="10867389" y="0"/>
                  </a:moveTo>
                  <a:lnTo>
                    <a:pt x="10867389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866119" y="167640"/>
                  </a:lnTo>
                  <a:lnTo>
                    <a:pt x="10866119" y="297180"/>
                  </a:lnTo>
                  <a:lnTo>
                    <a:pt x="11164569" y="297180"/>
                  </a:lnTo>
                  <a:lnTo>
                    <a:pt x="11164569" y="0"/>
                  </a:lnTo>
                  <a:lnTo>
                    <a:pt x="10867389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127739" y="260350"/>
                  </a:moveTo>
                  <a:lnTo>
                    <a:pt x="10904219" y="260350"/>
                  </a:lnTo>
                  <a:lnTo>
                    <a:pt x="10904219" y="36830"/>
                  </a:lnTo>
                  <a:lnTo>
                    <a:pt x="11127739" y="36830"/>
                  </a:lnTo>
                  <a:lnTo>
                    <a:pt x="11127739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  <a:endParaRPr lang="zh-CN" altLang="en-US" sz="4500" dirty="0">
              <a:solidFill>
                <a:srgbClr val="FFFFFF"/>
              </a:solidFill>
              <a:ea typeface="字由点字典黑 65J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9200" y="2705100"/>
            <a:ext cx="1531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个预处理过的源文件（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source01-09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个分布式节点，每个源文件中包含大量的由英文、数字和字符（不包括逗号）构成的单词，单词由逗号与换行符分割。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要求应用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思想，模拟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3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节点实现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wordCount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功能，输出对应的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文件和最终的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结果文件。由于源文件较大，要求使用多线程来模拟分布式节点。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学有余力的同学可以在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的基础上添加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combine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shuffle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过程。</a:t>
            </a:r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  <a:endParaRPr lang="zh-CN" altLang="en-US" sz="4500" dirty="0">
              <a:solidFill>
                <a:srgbClr val="FFFFFF"/>
              </a:solidFill>
              <a:ea typeface="字由点字典黑 65J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0372"/>
            <a:ext cx="16403782" cy="8332583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 rot="5400000">
            <a:off x="10706100" y="609600"/>
            <a:ext cx="609600" cy="3276600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10332718" y="1275073"/>
            <a:ext cx="1630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shuffle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  <a:endParaRPr lang="zh-CN" altLang="en-US" sz="4500" dirty="0">
              <a:solidFill>
                <a:srgbClr val="FFFFFF"/>
              </a:solidFill>
              <a:ea typeface="字由点字典黑 65J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96443"/>
            <a:ext cx="10439400" cy="82518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268200" y="27813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如果实在不会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python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多线程，使用串行运行（例如多次执行程序或者使用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for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循环执行）也可以。</a:t>
            </a:r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  <a:endParaRPr lang="zh-CN" altLang="en-US" sz="4500" dirty="0">
              <a:solidFill>
                <a:srgbClr val="FFFFFF"/>
              </a:solidFill>
              <a:ea typeface="字由点字典黑 65J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9200" y="2705100"/>
            <a:ext cx="1531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提供的数据集包含邮件内容（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），人名与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映射（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persons.csv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），别名信息（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aliases.csv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文件中只考虑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MetadataTo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MetadataFrom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两列，分别表示收件人和寄件人姓名，但这些姓名包含许多别名，提供预处理代码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preprocess.py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以供参考。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完成这些后，即可由寄件人和收件人为节点构造有向图，不考虑重复边，编写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算法的代码，根据每个节点的入度计算其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值，迭代直到误差小于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10e-8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实验进阶版考虑加入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teleport β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，用以对概率转移矩阵进行修正，解决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dead ends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spider trap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的问题。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输出人名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及其对应的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值。</a:t>
            </a:r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  <a:endParaRPr lang="zh-CN" altLang="en-US" sz="4500" dirty="0">
              <a:solidFill>
                <a:srgbClr val="FFFFFF"/>
              </a:solidFill>
              <a:ea typeface="字由点字典黑 65J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64" y="0"/>
            <a:ext cx="8924925" cy="9925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ce33ef1-e7c8-4967-aa1c-ae98b62a7e49"/>
  <p:tag name="COMMONDATA" val="eyJoZGlkIjoiOGI3MjFkZmJiZWY2MTE2Y2Q1NDg0OWUxYmZhMzVhZT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自定义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思源黑体</vt:lpstr>
      <vt:lpstr>黑体</vt:lpstr>
      <vt:lpstr>字由点字典黑 65J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刘伟光</dc:creator>
  <cp:lastModifiedBy>逝风</cp:lastModifiedBy>
  <cp:revision>124</cp:revision>
  <dcterms:created xsi:type="dcterms:W3CDTF">2006-08-16T00:00:00Z</dcterms:created>
  <dcterms:modified xsi:type="dcterms:W3CDTF">2022-10-25T09:40:39Z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359978C671234B94A0D0109E74695746</vt:lpwstr>
  </property>
  <property fmtid="{D5CDD505-2E9C-101B-9397-08002B2CF9AE}" pid="3" name="KSOProductBuildVer">
    <vt:lpwstr>2052-11.1.0.12598</vt:lpwstr>
  </property>
</Properties>
</file>