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2" r:id="rId3"/>
    <p:sldId id="265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188" autoAdjust="0"/>
  </p:normalViewPr>
  <p:slideViewPr>
    <p:cSldViewPr>
      <p:cViewPr varScale="1">
        <p:scale>
          <a:sx n="102" d="100"/>
          <a:sy n="102" d="100"/>
        </p:scale>
        <p:origin x="1400" y="168"/>
      </p:cViewPr>
      <p:guideLst>
        <p:guide orient="horz" pos="2160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7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  <a:t>2018/9/4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70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  <a:t>2018/9/4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30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95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66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88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34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8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2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86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10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6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315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44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34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56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  <a:t>2018/9/4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  <a:t>2018/9/4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Native&#21452;&#20803;&#36164;&#26009;/&#35270;&#39057;/day01-08.&#20171;&#32461;ReactNative&#23448;&#32593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Native&#21452;&#20803;&#36164;&#26009;/&#35270;&#39057;/day01-09.&#20171;&#32461;H5+&#30456;&#20851;&#30340;&#20869;&#23481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Native&#21452;&#20803;&#36164;&#26009;/&#35270;&#39057;/day01-10.&#30011;&#22270;&#23545;&#27604;Ionic&#21644;RN&#30340;&#19981;&#21516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Native&#21452;&#20803;&#36164;&#26009;/&#35270;&#39057;/day01-11.&#20351;&#29992;Hbuilder&#21019;&#24314;&#31227;&#21160;App&#39033;&#30446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Native&#21452;&#20803;&#36164;&#26009;/&#35270;&#39057;/day01-12.&#28436;&#31034;Hbuilder&#25171;&#21253;&#30340;&#36807;&#31243;&#24182;&#25226;&#36719;&#20214;&#23433;&#35013;&#21040;&#25163;&#26426;&#19978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Native&#21452;&#20803;&#36164;&#26009;/&#35270;&#39057;/day01-13.&#20171;&#32461;&#29615;&#22659;&#21464;&#37327;&#30340;&#20316;&#29992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Native&#21452;&#20803;&#36164;&#26009;/&#35270;&#39057;/day01-01.&#20171;&#32461;&#25163;&#26426;App&#24320;&#21457;&#26041;&#24335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Native&#21452;&#20803;&#36164;&#26009;/&#35270;&#39057;/day01-02.&#23545;&#27604;&#21407;&#29983;App&#24320;&#21457;&#21644;&#28151;&#21512;App&#24320;&#21457;&#30340;&#21069;&#29366;&#21644;&#29616;&#29366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Native&#21452;&#20803;&#36164;&#26009;/&#35270;&#39057;/day01-03.&#20171;&#32461;&#31227;&#21160;&#31471;&#19977;&#31181;App&#24320;&#21457;&#26041;&#24335;&#30340;&#19981;&#21516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Native&#21452;&#20803;&#36164;&#26009;/&#35270;&#39057;/day01-04.&#20026;&#20160;&#20040;&#35201;&#23398;&#20064;&#21069;&#31471;APP&#24320;&#21457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Native&#21452;&#20803;&#36164;&#26009;/&#35270;&#39057;/day01-05.&#20171;&#32461;&#20225;&#19994;&#20013;&#39033;&#30446;&#30340;&#24320;&#21457;&#27969;&#31243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Native&#21452;&#20803;&#36164;&#26009;/&#35270;&#39057;/day01-06.&#20171;&#32461;&#19977;&#22823;&#31227;&#21160;&#31471;App&#24320;&#21457;&#26694;&#26550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Native&#21452;&#20803;&#36164;&#26009;/&#35270;&#39057;/day01-07.&#20171;&#32461;&#20160;&#20040;&#26159;Weex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1629246" y="2660283"/>
            <a:ext cx="5871224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React-native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08.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介绍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ReactNative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官网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React-native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用法基于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React-native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开发的项目和原生的项目基本没什么区别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只是开发的环境不同而已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09.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介绍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H5+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相关的内容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43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10.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画图对比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Ionic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RN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的不同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H5+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29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使用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Hbuilder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创建移动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项目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首先要有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Hbuilder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然后新建一个移动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 模板为空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52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演示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Hbuilder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打包的过程并把软件安装到手机上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88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288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介绍环境变量的作用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系统变量 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82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427038" y="2238645"/>
            <a:ext cx="8353176" cy="30008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介绍移动端三种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开发方式的不同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介绍企业中项目开发流程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介绍什么是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Weex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ReactNative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H5+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相关的内容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Hbuilder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创建移动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介绍环境变量的作用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介绍手机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开发方式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的分类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的开发三种方式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对比原生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开发和混合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开发的前状和现状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62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介绍移动端三种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开发方式的不同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三种开发方式的原理以及对比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71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为什么要学习前端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开发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分别从个人角度和企业角度考虑为什么要学习前端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73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介绍企业中项目的开发流程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项目开发流程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需求、产品、开发、维护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5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介绍三大移动端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开发框架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前端三大框架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移动端框架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Ionic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weex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react-native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30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介绍什么是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Weex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Weex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基本介绍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36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485</Words>
  <Application>Microsoft Macintosh PowerPoint</Application>
  <PresentationFormat>全屏显示(4:3)</PresentationFormat>
  <Paragraphs>96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User</cp:lastModifiedBy>
  <cp:revision>366</cp:revision>
  <dcterms:created xsi:type="dcterms:W3CDTF">2015-06-29T07:19:00Z</dcterms:created>
  <dcterms:modified xsi:type="dcterms:W3CDTF">2018-09-04T03:16:36Z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