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2" r:id="rId3"/>
    <p:sldId id="265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94173" autoAdjust="0"/>
  </p:normalViewPr>
  <p:slideViewPr>
    <p:cSldViewPr>
      <p:cViewPr varScale="1">
        <p:scale>
          <a:sx n="83" d="100"/>
          <a:sy n="83" d="100"/>
        </p:scale>
        <p:origin x="1464" y="82"/>
      </p:cViewPr>
      <p:guideLst>
        <p:guide orient="horz" pos="216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70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9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46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583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02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01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115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41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5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295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2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2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2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4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1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08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04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12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06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8.&#23433;&#35013;RN&#21629;&#20196;&#34892;&#24037;&#20855;&#24182;&#21021;&#22987;&#21270;RN&#39033;&#30446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9.&#21019;&#24314;RN&#39033;&#30446;&#24182;&#35828;&#26126;&#21019;&#24314;&#23436;&#25104;&#21518;&#30340;&#25552;&#31034;&#20449;&#24687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0.&#21021;&#22987;&#21270;RN&#39033;&#30446;&#24182;&#36816;&#34892;&#21040;&#25163;&#26426;&#19978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1.&#20171;&#32461;&#21021;&#27425;&#25171;&#21253;&#36816;&#34892;RN&#39033;&#30446;&#26102;&#20505;&#30340;&#27880;&#24847;&#20107;&#39033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2.&#25226;&#20013;&#25991;&#30340;&#29992;&#25143;&#21517;&#25913;&#25104;&#33521;&#25991;&#30340;&#29992;&#25143;&#21517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3.&#20171;&#32461;&#20854;&#23427;&#29615;&#22659;&#37197;&#32622;&#27880;&#24847;&#39033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14.&#20171;&#32461;&#22914;&#20309;&#24320;&#21551;&#25163;&#26426;&#30340;&#24320;&#21457;&#32773;&#36873;&#39033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5.&#20171;&#32461;yarn&#30340;&#22522;&#26412;&#20351;&#29992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6.&#28436;&#31034;&#21021;&#22987;&#21270;RN&#39033;&#30446;&#24182;&#20998;&#26512;&#20013;&#25991;&#36335;&#24452;&#19979;&#25253;&#38169;&#30340;&#38382;&#39064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17.&#20851;&#20110;packager%20server&#26381;&#21153;&#22120;&#30340;&#20351;&#29992;&#35828;&#26126;&#65288;&#19978;&#6528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17.&#20851;&#20110;packager%20server&#26381;&#21153;&#22120;&#30340;&#20351;&#29992;&#35828;&#26126;&#65288;&#19979;&#65289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01.&#29615;&#22659;&#37197;&#32622;-&#23433;&#35013;Java%20jdk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2.&#29615;&#22659;&#37197;&#32622;-&#23433;&#35013;yarn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3.&#29615;&#22659;&#37197;&#32622;-&#23433;&#35013;Python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4.&#29615;&#22659;&#37197;&#32622;-&#23433;&#35013;Android%20SDK%20Manager&#31649;&#29702;&#24037;&#2085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5.&#29615;&#22659;&#37197;&#32622;-&#35299;&#21387;&#23433;&#35013;platforms&#30456;&#20851;&#30340;&#21253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6.&#29615;&#22659;&#37197;&#32622;-&#23436;&#25104;Android&#29615;&#22659;&#30340;&#37197;&#32622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.&#28436;&#31034;&#36339;&#19968;&#3633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1629247" y="2660283"/>
            <a:ext cx="587122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React-native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第二天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08:00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安装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命令行工具并初始化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17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08:39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创建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项目并说明创建完成后的提示信息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38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11:39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10.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初始化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项目并运行到手机上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0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11:36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介绍初次打包运行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项目时候的注意事项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首次打包时候，会联网</a:t>
            </a:r>
            <a:r>
              <a:rPr lang="zh-CN" altLang="en-US" sz="1800" dirty="0" smtClean="0"/>
              <a:t>下载</a:t>
            </a:r>
            <a:r>
              <a:rPr lang="en-US" altLang="zh-CN" sz="1800" dirty="0" err="1" smtClean="0"/>
              <a:t>gradle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大家可以直接</a:t>
            </a:r>
            <a:r>
              <a:rPr lang="zh-CN" altLang="en-US" sz="1800" dirty="0" smtClean="0"/>
              <a:t>从</a:t>
            </a:r>
            <a:r>
              <a:rPr lang="zh-CN" altLang="en-US" sz="1800" dirty="0"/>
              <a:t>手动下载对应版本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文件，并手动拷贝解压</a:t>
            </a:r>
            <a:r>
              <a:rPr lang="zh-CN" altLang="en-US" sz="1800" dirty="0" smtClean="0"/>
              <a:t>到</a:t>
            </a:r>
            <a:r>
              <a:rPr lang="en-US" altLang="zh-CN" sz="1800" dirty="0"/>
              <a:t>C:\Users\</a:t>
            </a:r>
            <a:r>
              <a:rPr lang="zh-CN" altLang="en-US" sz="1800" dirty="0"/>
              <a:t>自己的用户名</a:t>
            </a:r>
            <a:r>
              <a:rPr lang="en-US" altLang="zh-CN" sz="1800" dirty="0"/>
              <a:t>\.</a:t>
            </a:r>
            <a:r>
              <a:rPr lang="en-US" altLang="zh-CN" sz="1800" dirty="0" err="1"/>
              <a:t>gradle</a:t>
            </a:r>
            <a:r>
              <a:rPr lang="en-US" altLang="zh-CN" sz="1800" dirty="0"/>
              <a:t>\wrapper\</a:t>
            </a:r>
            <a:r>
              <a:rPr lang="en-US" altLang="zh-CN" sz="1800" dirty="0" err="1"/>
              <a:t>dists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8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07:01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把中文的用户名改成英文的用户名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用户名改为英文 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16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02:13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介绍其它环境配置注意项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复习可选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99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12:08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介绍如何开启手机的开发者选项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复习可选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18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22:43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yarn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的基本使用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React-native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环境配置的总结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的基本使用方法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44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755576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07:16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演示初始化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项目并分析中文路径下报错的问题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项目里尽量不要有中文路劲名字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01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13:12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关于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packager server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服务器的使用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说明（上）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初始化一个项目结构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重新加载的时候有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69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程内容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27038" y="2238645"/>
            <a:ext cx="8353176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配置基本的环境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命令行工具并初始化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04.Packager server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的使用说明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23:26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关于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packager server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服务器的使用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说明（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下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初始化一个项目结构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7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环境配置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安装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Java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jdk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第一步安装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/>
              <a:t>第二步配置环境变量</a:t>
            </a:r>
            <a:endParaRPr lang="en-US" altLang="zh-CN" sz="18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/>
              <a:t>第三步</a:t>
            </a:r>
            <a:r>
              <a:rPr lang="en-US" altLang="zh-CN" sz="1800" b="1" dirty="0" err="1" smtClean="0"/>
              <a:t>javac</a:t>
            </a:r>
            <a:r>
              <a:rPr lang="zh-CN" altLang="en-US" sz="1800" b="1" dirty="0" smtClean="0"/>
              <a:t>检测是否安装成功</a:t>
            </a:r>
            <a:endParaRPr lang="en-US" altLang="zh-CN"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11:24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环境配置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安装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yarn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6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08:38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环境配置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安装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Python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的时候安装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python to path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要注意勾选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64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05:16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环境配置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安装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Android SDK Manager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管理工具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SDK Manager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管理工具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75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06:05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环境配置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解压安装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platforms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相关的包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android-23\24\25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全部解压到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platforms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88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41088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12:47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环境配置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完成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Android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环境的配置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在安装目录中新建</a:t>
            </a:r>
            <a:r>
              <a:rPr lang="zh-CN" altLang="en-US" sz="1800" dirty="0" smtClean="0"/>
              <a:t>文件夹</a:t>
            </a:r>
            <a:r>
              <a:rPr lang="en-US" altLang="zh-CN" sz="1800" dirty="0" smtClean="0"/>
              <a:t>build-tools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将</a:t>
            </a:r>
            <a:r>
              <a:rPr lang="en-US" altLang="zh-CN" sz="1800" dirty="0" smtClean="0"/>
              <a:t>build-tools_r23.0.1-windows.zip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build-tools_r26.0.0-windows.rar</a:t>
            </a:r>
            <a:r>
              <a:rPr lang="zh-CN" altLang="en-US" sz="1800" dirty="0" smtClean="0"/>
              <a:t>两个压缩包解压到</a:t>
            </a:r>
            <a:r>
              <a:rPr lang="en-US" altLang="zh-CN" sz="1800" dirty="0" smtClean="0"/>
              <a:t>build-tools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里面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在</a:t>
            </a:r>
            <a:r>
              <a:rPr lang="zh-CN" altLang="en-US" sz="1800" dirty="0"/>
              <a:t>安装目录中，</a:t>
            </a:r>
            <a:r>
              <a:rPr lang="zh-CN" altLang="en-US" sz="1800" dirty="0" smtClean="0"/>
              <a:t>新建</a:t>
            </a:r>
            <a:r>
              <a:rPr lang="en-US" altLang="zh-CN" sz="1800" dirty="0" smtClean="0"/>
              <a:t>extras</a:t>
            </a:r>
            <a:r>
              <a:rPr lang="zh-CN" altLang="en-US" sz="1800" dirty="0" smtClean="0"/>
              <a:t>文件夹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extras</a:t>
            </a:r>
            <a:r>
              <a:rPr lang="zh-CN" altLang="en-US" sz="1800" dirty="0" smtClean="0"/>
              <a:t>文件夹</a:t>
            </a:r>
            <a:r>
              <a:rPr lang="zh-CN" altLang="en-US" sz="1800" dirty="0"/>
              <a:t>下</a:t>
            </a:r>
            <a:r>
              <a:rPr lang="zh-CN" altLang="en-US" sz="1800" dirty="0" smtClean="0"/>
              <a:t>新建</a:t>
            </a:r>
            <a:r>
              <a:rPr lang="en-US" altLang="zh-CN" sz="1800" dirty="0" smtClean="0"/>
              <a:t>android</a:t>
            </a:r>
            <a:r>
              <a:rPr lang="zh-CN" altLang="en-US" sz="1800" dirty="0" smtClean="0"/>
              <a:t>文件夹；将</a:t>
            </a:r>
            <a:r>
              <a:rPr lang="en-US" altLang="zh-CN" sz="1800" dirty="0" smtClean="0"/>
              <a:t>m2responsitory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support</a:t>
            </a:r>
            <a:r>
              <a:rPr lang="zh-CN" altLang="en-US" sz="1800" dirty="0" smtClean="0"/>
              <a:t>压缩包，解压到</a:t>
            </a:r>
            <a:r>
              <a:rPr lang="en-US" altLang="zh-CN" sz="1800" dirty="0" smtClean="0"/>
              <a:t>android</a:t>
            </a:r>
            <a:r>
              <a:rPr lang="zh-CN" altLang="en-US" sz="1800" dirty="0" smtClean="0"/>
              <a:t>文件夹下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0134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09:23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演示跳一跳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46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668</Words>
  <Application>Microsoft Office PowerPoint</Application>
  <PresentationFormat>全屏显示(4:3)</PresentationFormat>
  <Paragraphs>122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刘福松</cp:lastModifiedBy>
  <cp:revision>393</cp:revision>
  <dcterms:created xsi:type="dcterms:W3CDTF">2015-06-29T07:19:00Z</dcterms:created>
  <dcterms:modified xsi:type="dcterms:W3CDTF">2018-04-20T07:17:40Z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