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4173" autoAdjust="0"/>
  </p:normalViewPr>
  <p:slideViewPr>
    <p:cSldViewPr>
      <p:cViewPr varScale="1">
        <p:scale>
          <a:sx n="83" d="100"/>
          <a:sy n="83" d="100"/>
        </p:scale>
        <p:origin x="1464" y="82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1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6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70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44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3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12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9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1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0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2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0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9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.TextInput&#22522;&#26412;&#20351;&#2999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.&#33719;&#21462;&#25991;&#26412;&#26694;&#20013;&#25968;&#25454;&#30340;&#21464;&#21270;&#24182;&#21516;&#27493;&#21040;State&#1997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.&#20171;&#32461;&#25991;&#26412;&#26694;&#20854;&#23427;&#30340;&#29992;&#278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.&#20171;&#32461;Image&#26469;&#26174;&#31034;&#22270;&#29255;&#36164;&#2830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.&#20171;&#32461;&#25353;&#38062;&#32452;&#20214;&#30340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3.&#20171;&#32461;TouchableHighlight&#32452;&#20214;&#30340;&#20351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4.&#20171;&#32461;TouchableNativeFeedback&#30340;&#20351;&#2999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.&#20171;&#32461;ScrollView&#30340;&#20351;&#29992;&#22330;&#26223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.&#20171;&#32461;%20FlatList%20&#26368;&#22522;&#26412;&#30340;&#20351;&#29992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7.&#23450;&#20041;&#34892;&#38388;&#20998;&#21106;&#3244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8.&#27169;&#25311;&#19978;&#25289;&#21152;&#36733;&#26356;&#22810;&#30340;&#21151;&#3302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.&#28436;&#31034;weex&#22914;&#20309;&#24555;&#36895;&#25171;&#21253;&#19968;&#20010;&#24212;&#29992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.&#20171;&#32461;RN&#39033;&#30446;&#20013;&#27599;&#20010;&#25991;&#20214;&#30340;&#20316;&#2999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.&#20171;&#32461;index.js&#25991;&#20214;&#20013;&#20195;&#30721;&#30340;&#20316;&#2999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.&#28436;&#31034;&#33258;&#23450;&#20041;&#39318;&#23631;&#39029;&#38754;1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.&#28436;&#31034;&#33258;&#23450;&#20041;&#39318;&#23631;&#39029;&#38754;2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.&#20171;&#32461;&#23448;&#26041;&#25552;&#20379;&#30340;App&#32452;&#20214;&#20013;&#20195;&#30721;&#30340;&#21547;&#2004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.&#20171;&#32461;RN&#20013;&#40664;&#35748;&#23601;&#21551;&#29992;&#20102;flex&#24067;&#2361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9247" y="2660283"/>
            <a:ext cx="58712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14:51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08.TextInput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基本使用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TextInput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组件的使用方法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 smtClean="0"/>
              <a:t>TextInput</a:t>
            </a:r>
            <a:r>
              <a:rPr lang="zh-CN" altLang="en-US" sz="1800" b="1" dirty="0" smtClean="0"/>
              <a:t>去掉默认底部边框的属性</a:t>
            </a:r>
            <a:endParaRPr lang="en-US" altLang="zh-CN" sz="18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 smtClean="0"/>
              <a:t>TextInput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样式设置的注意点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77714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获取文本框中数据的变化并同步到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onChangetext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事件可检测到输入框文本的变化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通过事件方法传递参数来获取文本框的值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修改构造器里的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的数据同步到页面即可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3655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08:37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介绍文本框其它的用法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defaultValue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placeholderTextColor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得作用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2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09:24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Image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来显示图片资源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标签引用本地图片和引用线上图片的区别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7916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04:59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介绍按钮组件的使用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onPress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20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12:45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TouchableHighlight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组件的使用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TouchableheightLight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onPress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给图片、文字注册点击事件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underlaycolor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activeOpacity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属性的作用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6633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20:26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TouchableNativeFeedback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TouchableOpacity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touchableNativeFeedback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的基本使用和属性的基本配置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4511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07:58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ScrollView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的使用场景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activityIndicator</a:t>
            </a:r>
            <a:r>
              <a:rPr lang="zh-CN" altLang="en-US" sz="1800" dirty="0" smtClean="0"/>
              <a:t>组件基本使用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ScrollView</a:t>
            </a:r>
            <a:r>
              <a:rPr lang="zh-CN" altLang="en-US" sz="1800" dirty="0" smtClean="0"/>
              <a:t>组件的基本使用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340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15:51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FlatList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最基本的使用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组件的基本使用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组件写出列表渲染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身上的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renderitem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keyExtractor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属性的作用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2646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03:44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定义行间分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割线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itemesparacotComponent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分割线的使用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419422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如何打包应用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项目中每个文件的作用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项目自己的首屏页面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框架中的组件介绍和使用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14:13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模拟上拉加载更多的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功能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onEndReachedThreshold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属性的基本使用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onEndReached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模拟上拉加载更多更能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398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15:51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weex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如何快速打包一个应用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步安装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脚手架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步利用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脚手架初始化项目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第三步添加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andriod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步运行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weex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run android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12:03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项目中每个文件的作用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项目中的文件作用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75874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07:38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index.js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文件中代码的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index.js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中每一行代码的作用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3958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15:18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演示自定义首屏页面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自己创建一个自定义的组件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组件内部不能直接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800" b="1" dirty="0"/>
              <a:t>应该</a:t>
            </a:r>
            <a:r>
              <a:rPr lang="zh-CN" altLang="en-US" sz="1800" b="1" dirty="0" smtClean="0"/>
              <a:t>是</a:t>
            </a:r>
            <a:r>
              <a:rPr lang="en-US" altLang="zh-CN" sz="1800" b="1" dirty="0" smtClean="0"/>
              <a:t>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但是发现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也报错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40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08:00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演示自定义首屏页面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标签内部不能直接写文本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文本应写在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组件内部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45151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08:45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介绍官方提供的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组件中代码的含义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代码作用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后面可以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用（）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包裹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styleSheet.create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配置样式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9934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18:28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中默认就启用了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flex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布局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中使用样式的注意点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77833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745</Words>
  <Application>Microsoft Office PowerPoint</Application>
  <PresentationFormat>全屏显示(4:3)</PresentationFormat>
  <Paragraphs>136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440</cp:revision>
  <dcterms:created xsi:type="dcterms:W3CDTF">2015-06-29T07:19:00Z</dcterms:created>
  <dcterms:modified xsi:type="dcterms:W3CDTF">2018-04-20T07:22:05Z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