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4173" autoAdjust="0"/>
  </p:normalViewPr>
  <p:slideViewPr>
    <p:cSldViewPr>
      <p:cViewPr varScale="1">
        <p:scale>
          <a:sx n="83" d="100"/>
          <a:sy n="83" d="100"/>
        </p:scale>
        <p:origin x="1464" y="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7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7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5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2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7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5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.&#23454;&#29616;Tab&#26639;&#30340;&#21160;&#24577;&#20999;&#2544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.&#35774;&#32622;tab&#26639;&#30340;&#22270;&#2663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.&#20351;&#29992;Icon&#23383;&#20307;&#22270;&#26631;&#35774;&#32622;&#23548;&#33322;&#26465;&#30340;&#22270;&#2663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&#20171;&#32461;&#28436;&#31034;&#19979;&#21320;&#30340;&#39033;&#30446;&#25928;&#2652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.&#21021;&#22987;&#21270;&#39033;&#30446;&#24182;&#36816;&#34892;&#21040;&#25163;&#26426;&#1997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3.&#36890;&#36807;&#36335;&#30001;&#37197;&#32622;&#39033;&#30446;&#30340;&#39318;&#23631;&#39029;&#3875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4.&#37197;&#32622;Tab&#26639;&#25928;&#2652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.&#35774;&#32622;Tab&#30340;Icon&#22270;&#266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.&#21046;&#20316;&#39318;&#39029;&#19978;&#30340;&#36718;&#25773;&#22270;&#25928;&#2652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7.&#23454;&#29616;&#20845;&#23467;&#26684;&#24067;&#2361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0171;&#32461;RN&#20013;&#30340;&#36335;&#3000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20195;&#30721;&#28436;&#31034;RN&#36335;&#30001;&#26368;&#22522;&#26412;&#30340;&#20351;&#299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35774;&#32622;Scene&#30340;&#30456;&#20851;&#21442;&#25968;&#37197;&#32622;&#23548;&#33322;&#2646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20171;&#32461;RN&#20013;&#30340;&#32534;&#31243;&#24335;&#23548;&#33322;&#22522;&#26412;&#29992;&#278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36890;&#36807;&#32534;&#31243;&#24335;&#23548;&#33322;&#20256;&#36882;&#36335;&#30001;&#20013;&#30340;&#21442;&#2596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36335;&#30001;&#35268;&#21017;&#20013;&#20063;&#21487;&#20197;&#20256;&#2144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20171;&#32461;&#36335;&#30001;Tabs&#32452;&#20214;&#30340;&#20351;&#2999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9247" y="2660283"/>
            <a:ext cx="58712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React-native</a:t>
            </a:r>
            <a:r>
              <a:rPr lang="zh-CN" alt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20:29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栏的动态切换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React-native-tab-navigator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动态切换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05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02:42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栏的图标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renderIcon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renderSelectedIcon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设置选中时候的图标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38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Icon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字体图标设置导航条的图标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下载字体图标包文件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配置安卓原生代码重新打包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在项目中使用字体图标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2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03:55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介绍演示下午的项目效果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项目基本介绍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0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11:30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初始化项目并运行到手机上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初始化项目结构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把项目部署到手机调试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packger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7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13:04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通过路由配置项目的首屏页面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项目导入路由并配置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main.js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组件并配置路由规则渲染首屏页面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34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15:05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栏效果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1800" dirty="0"/>
              <a:t>yarn add </a:t>
            </a:r>
            <a:r>
              <a:rPr lang="en-US" altLang="zh-CN" sz="1800" dirty="0" smtClean="0"/>
              <a:t>react-native-tab-navigator</a:t>
            </a:r>
            <a:r>
              <a:rPr lang="zh-CN" altLang="en-US" sz="1800" dirty="0" smtClean="0"/>
              <a:t>下载包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1800" dirty="0"/>
              <a:t>import </a:t>
            </a:r>
            <a:r>
              <a:rPr lang="en-US" altLang="zh-CN" sz="1800" dirty="0" err="1"/>
              <a:t>TabNavigator</a:t>
            </a:r>
            <a:r>
              <a:rPr lang="en-US" altLang="zh-CN" sz="1800" dirty="0"/>
              <a:t> from </a:t>
            </a:r>
            <a:r>
              <a:rPr lang="en-US" altLang="zh-CN" sz="1800" dirty="0" smtClean="0"/>
              <a:t>‘react-native-tab-navigator’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步配置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TabBar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步创建对应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TabBar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组件并配置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406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16:25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Icon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图标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40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制作首页上的轮播图效果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步下载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步导入轮播图组件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步复制结构（默认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没有高度）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设置轮播图基本配置项和图片的样式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99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实现六宫格布局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搬砖操作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结构、写样式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2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路由的基本介绍和配置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02.Tabs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组件的基本使用和配置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项目首页基本功能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05:25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中的路由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flatList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路由使用的基本介绍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17:46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代码演示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路由最基本的使用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个最基本的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react-native-router-flux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项目中配置最基本的路由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注意：默认展示第一个路由规则组件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2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09:52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Scene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的相关参数配置导航条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hideNavbar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navigationBarstyle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9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11:29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中的编程式导航基本用法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实现编程式导航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Actions.key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值进行跳转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Actions.pop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路由后退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React.component.prototype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挂在到原型上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05:49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通过编程式导航传递路由中的参数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Actions.key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值（传参对象）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在接收参数的组件里通过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this.props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参数名字即可拿到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8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01:35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路由规则中也可以传参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中可通过自定义属性方式传参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1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12:44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介绍路由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Tabs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组件的使用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路由中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的一个基本使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样式位置基本设置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6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697</Words>
  <Application>Microsoft Office PowerPoint</Application>
  <PresentationFormat>全屏显示(4:3)</PresentationFormat>
  <Paragraphs>132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490</cp:revision>
  <dcterms:created xsi:type="dcterms:W3CDTF">2015-06-29T07:19:00Z</dcterms:created>
  <dcterms:modified xsi:type="dcterms:W3CDTF">2018-04-20T07:31:09Z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