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73" autoAdjust="0"/>
  </p:normalViewPr>
  <p:slideViewPr>
    <p:cSldViewPr>
      <p:cViewPr varScale="1">
        <p:scale>
          <a:sx n="83" d="100"/>
          <a:sy n="83" d="100"/>
        </p:scale>
        <p:origin x="1478" y="82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6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9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04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4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7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7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8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9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3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5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1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2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2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.&#28857;&#20987;&#30005;&#24433;&#21015;&#34920;&#36827;&#20837;&#30005;&#24433;&#35814;&#24773;&#39029;&#3875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.&#36890;&#36807;&#32534;&#31243;&#24335;&#23548;&#33322;&#20256;&#21442;&#35774;&#32622;&#35814;&#24773;&#39029;&#38754;&#30340;&#23548;&#33322;&#26465;Title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.&#23436;&#25104;&#30005;&#24433;&#35814;&#24773;&#39029;&#38754;&#30340;Title&#26679;&#24335;&#32654;&#2127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.&#33719;&#21462;&#30005;&#24433;&#35814;&#24773;&#30340;&#25968;&#25454;&#24182;&#35774;&#32622;loading&#25928;&#2652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.&#23436;&#25104;&#30005;&#24433;&#35814;&#24773;&#39029;&#38754;&#30340;&#25968;&#25454;&#28210;&#2657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3.&#23436;&#25104;&#25668;&#20687;&#22836;&#25293;&#29031;&#30340;&#21151;&#33021;&#65288;&#19978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3.&#23436;&#25104;&#25668;&#20687;&#22836;&#25293;&#29031;&#30340;&#21151;&#33021;&#65288;&#19979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4.&#20462;&#25913;&#24212;&#29992;&#31243;&#24207;&#30340;&#21517;&#31216;&#21644;&#22270;&#2663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5.&#29983;&#25104;&#25171;&#21253;&#26102;&#20505;&#38656;&#35201;&#30340;&#31614;&#21517;&#35777;&#20070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6.&#25171;&#21253;&#21457;&#24067;Release&#29256;&#26412;&#30340;RN&#39033;&#3044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.&#29992;&#32534;&#31243;&#24335;&#23548;&#33322;&#23454;&#29616;&#28909;&#26144;&#30005;&#24433;&#39029;&#38754;&#30340;&#36339;&#36716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.&#23454;&#29616;&#30005;&#24433;&#21015;&#34920;&#39029;&#38754;&#20013;Tab&#39029;&#31614;&#30340;&#22522;&#30784;&#24067;&#2361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.&#23454;&#29616;Tabs&#39029;&#31614;&#30340;lazy&#25928;&#26524;&#24182;&#20026;MovieList&#32452;&#20214;&#20256;&#36882;&#30005;&#24433;&#31867;&#22411;&#21442;&#2596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.&#35774;&#32622;&#30005;&#24433;&#21015;&#34920;&#20013;&#30340;loading&#25351;&#31034;&#2212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.&#26681;&#25454;&#30005;&#24433;&#31867;&#22411;&#33719;&#21462;&#30005;&#24433;&#21015;&#34920;&#25968;&#2545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.&#32472;&#21046;&#30005;&#24433;&#21015;&#34920;&#39029;&#3875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.&#23454;&#29616;&#19978;&#25289;&#21152;&#36733;&#26356;&#22810;&#21151;&#3302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9247" y="2660283"/>
            <a:ext cx="58712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18:54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点击电影列表进入电影详情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页面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TouchableNativeFeedback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组件配置背景效果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配置点击事件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通过编程式导航展示电影详情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8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通过编程式导航传参设置详情页面的导航条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Title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详情页面参数的传递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以及通过传递参数设置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2277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09:19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完成电影详情页面的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Title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样式美化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navigationBarstyle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设置导航栏的背景色高度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titleStyle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设置导航栏的字体大小颜色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backButtonTintColor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设置返回按钮箭头颜色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66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07:28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获取电影详情的数据并设置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loading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效果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请求数据接口将请求回来的数据同步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62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07:07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完成电影详情页面的数据渲染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搬砖工作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2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22:34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完成摄像头拍照的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功能（上）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下载拍照组件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配置组件及安卓环境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配置组件选项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4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16:43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完成摄像头拍照的功能（下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96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修改应用程序的名称和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17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生成打包时候需要的签名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证书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发布之前生成一个签名证书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9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12:14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打包发布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Release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版本的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15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216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完成电影列表页面功能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完成电影详情页面功能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完成拍照功能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修改程序名称和图标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打包发布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07:57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用编程式导航实现热映电影页面的跳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转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通过编程式导航跳转热映电影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06:13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实现电影列表页面中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页签的基础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布局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47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09:55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lazy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效果并为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MovieList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组件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传递参数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路由规则中给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Movielist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传递对应的参数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所有路由规则进入页面全部触发所以启用懒加载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1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02:53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设置电影列表中的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loading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指示器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isloading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activityIndicator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实现就加载中状态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38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12:41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根据电影类型获取电影列表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定义获取数据的方法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将请求接口动态化，将传递过来的参数进行拼接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4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15:04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绘制电影列表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页面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实现页面基本渲染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搬砖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操作（写结构、写样式）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04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23:26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实现上拉加载更多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功能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onEndReachedThreshold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设置距离多远加载下一页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onEndReached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实现加载下一页数据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让页码值加一再重新获取数据，并和老数据进行拼接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ListFooterComponent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实现底部加载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通过判断是否最后一页显示或隐藏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ListFooterComponent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7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677</Words>
  <Application>Microsoft Office PowerPoint</Application>
  <PresentationFormat>全屏显示(4:3)</PresentationFormat>
  <Paragraphs>125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511</cp:revision>
  <dcterms:created xsi:type="dcterms:W3CDTF">2015-06-29T07:19:00Z</dcterms:created>
  <dcterms:modified xsi:type="dcterms:W3CDTF">2018-04-20T07:43:17Z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