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265" r:id="rId4"/>
    <p:sldId id="314" r:id="rId5"/>
    <p:sldId id="315" r:id="rId6"/>
    <p:sldId id="316" r:id="rId7"/>
    <p:sldId id="317" r:id="rId8"/>
    <p:sldId id="318" r:id="rId9"/>
    <p:sldId id="319" r:id="rId10"/>
    <p:sldId id="330" r:id="rId11"/>
    <p:sldId id="331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188" autoAdjust="0"/>
  </p:normalViewPr>
  <p:slideViewPr>
    <p:cSldViewPr>
      <p:cViewPr varScale="1">
        <p:scale>
          <a:sx n="102" d="100"/>
          <a:sy n="102" d="100"/>
        </p:scale>
        <p:origin x="1400" y="168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2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0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2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1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6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1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5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3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2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5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1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t>2018/8/30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t>2018/8/30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7.&#22914;&#20309;&#25226;&#24615;&#33021;&#20570;&#21040;&#26368;&#26377;&#30340;&#26041;&#26696;&#65288;&#20013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7.&#21033;&#29992;&#34394;&#25311;dom&#23454;&#29616;&#35299;&#20915;&#26041;&#26696;&#65288;&#19979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8.&#20171;&#32461;Diff&#31639;&#27861;&#30340;&#27010;&#2456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09.webpack4.x&#26368;&#22522;&#26412;&#30340;&#20351;&#29992;&#27493;&#3958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0.&#20851;&#20110;Node&#21644;Chrome&#20043;&#38388;&#30340;&#20851;&#3199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1.webpack-dev-server&#30340;&#22522;&#26412;&#20351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2.&#37197;&#32622;html-webpack-plugin&#25554;&#2021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3.&#20351;&#29992;React&#28210;&#26579;&#26368;&#22522;&#26412;&#30340;&#34394;&#25311;DOM&#21040;&#39029;&#38754;&#1997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4.&#20351;&#29992;React.createElement&#23454;&#29616;&#34394;&#25311;DOM&#23884;&#2287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5.&#22312;React&#39033;&#30446;&#20013;&#21551;&#29992;JSX&#35821;&#2786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6.&#22312;JSX&#20013;&#20070;&#20889;JS&#20195;&#3072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7.&#23558;&#26222;&#36890;&#23383;&#31526;&#20018;&#25968;&#32452;&#65292;&#36716;&#20026;jsx&#25968;&#32452;&#24182;&#28210;&#26579;&#21040;&#39029;&#38754;&#19978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.&#20171;&#32461;React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.&#19977;&#22823;&#26694;&#26550;&#30340;&#29616;&#2936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.&#20174;&#32452;&#20214;&#21270;&#26041;&#38754;&#23545;&#27604;React&#21644;Vue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.&#20174;&#20854;&#23427;&#35282;&#24230;&#23545;&#27604;React&#21644;Vue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.&#20026;&#20160;&#20040;&#35201;&#23398;&#20064;React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.&#20171;&#32461;DOM&#21644;&#34394;&#25311;DOM&#30340;&#27010;&#2456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.&#21033;&#29992;&#21407;&#29983;dom&#28210;&#26579;&#39029;&#38754;&#30340;&#32570;&#28857;&#21644;&#38382;&#39064;&#65288;&#19978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699219" y="2660283"/>
            <a:ext cx="37312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06:32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如何把性能做到最有的方案（中）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利用新旧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树进行对比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7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13:40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利用虚拟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实现解决方案（下）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利用虚拟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实现性能优化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33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07:38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Diff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算法的概念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diff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diff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diff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19:55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09.webpack4.x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最基本的使用步骤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创建一个基本项目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建立基本文件结构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90623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关于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Node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Chrome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之间的关系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34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12:02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11.webpack-dev-server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的基本使用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第一步下载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-dev-server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第二步配置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run dev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65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08:17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html-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webpack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-plugin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插件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第一步：下载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-plugin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第二步：去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文件中配置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14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渲染最基本的虚拟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到页面上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第一步下载包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第三步创建一个虚拟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最后渲染在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41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03:52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React.createElement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实现虚拟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嵌套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42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23:54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项目中启用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语法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第一步：下载包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第二步：创建一个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babelrc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文件进行配置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第三步：配置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27038" y="2238645"/>
            <a:ext cx="8353176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介绍前端框架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知道什么是虚拟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以及作用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04.webpack4.0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的基本配置和使用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渲染最基本的虚拟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到页面上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11:39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中书写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代码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组件里面如何使用变量及表达式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以及如何使用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渲染数组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01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10:53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将普通字符串数组，转为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jsx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数组并渲染到页面上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两种方式的使用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2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10:09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基本的简介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库和框架的两个概念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327BD0-5364-D048-BF74-A52200A0D2EC}"/>
              </a:ext>
            </a:extLst>
          </p:cNvPr>
          <p:cNvSpPr txBox="1"/>
          <p:nvPr/>
        </p:nvSpPr>
        <p:spPr>
          <a:xfrm>
            <a:off x="3607496" y="65135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07:28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三大框架的现状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82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13:48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从组件化方面对比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Vue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组件开发形式对比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08:53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从其它角度对比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Vue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开发团队、社区、体验进行对比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69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02:13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为什么要学习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React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28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04:56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介绍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和虚拟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的概念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什么是虚拟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为什么要有虚拟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683568" y="2276872"/>
            <a:ext cx="80648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课程时长：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10:55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利用原生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渲染页面的缺点和问题（上）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课程详情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表格案例通过直接渲染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有哪些问题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61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704</Words>
  <Application>Microsoft Macintosh PowerPoint</Application>
  <PresentationFormat>全屏显示(4:3)</PresentationFormat>
  <Paragraphs>143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408</cp:revision>
  <dcterms:created xsi:type="dcterms:W3CDTF">2015-06-29T07:19:00Z</dcterms:created>
  <dcterms:modified xsi:type="dcterms:W3CDTF">2018-08-30T12:56:09Z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