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2" r:id="rId3"/>
    <p:sldId id="265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3" r:id="rId24"/>
    <p:sldId id="324" r:id="rId25"/>
    <p:sldId id="325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7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352"/>
    <a:srgbClr val="E7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1" autoAdjust="0"/>
    <p:restoredTop sz="94173" autoAdjust="0"/>
  </p:normalViewPr>
  <p:slideViewPr>
    <p:cSldViewPr>
      <p:cViewPr varScale="1">
        <p:scale>
          <a:sx n="88" d="100"/>
          <a:sy n="88" d="100"/>
        </p:scale>
        <p:origin x="1320" y="82"/>
      </p:cViewPr>
      <p:guideLst>
        <p:guide orient="horz" pos="2160"/>
        <p:guide pos="2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2"/>
      </p:cViewPr>
      <p:guideLst>
        <p:guide orient="horz" pos="2880"/>
        <p:guide pos="217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F7DC780-DB33-4D9C-9D86-47DFE5283BBC}" type="datetimeFigureOut">
              <a:rPr lang="zh-CN" altLang="en-US"/>
              <a:t>2018/4/16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8FFC9EA-D899-4BE7-AFB5-C2D40F41A08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770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F963EE5-A2C0-4F32-AB94-3C2A8BCCE363}" type="datetimeFigureOut">
              <a:rPr lang="zh-CN" altLang="en-US"/>
              <a:t>2018/4/16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FCBAC-2482-47C1-A48F-C0E931A30F4A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3304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395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450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659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597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827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92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568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945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469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860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579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772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034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8638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89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14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52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704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068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31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136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287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70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C729-8FB0-4ED0-B0DD-61C60378E201}" type="datetimeFigureOut">
              <a:rPr lang="zh-CN" altLang="en-US"/>
              <a:t>2018/4/16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25439-B1D4-401E-AF1C-22A7C30D4C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373063" y="2060575"/>
            <a:ext cx="8397875" cy="73025"/>
          </a:xfrm>
          <a:prstGeom prst="rect">
            <a:avLst/>
          </a:prstGeom>
          <a:solidFill>
            <a:srgbClr val="E700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D89E-FB98-41FB-8AB2-0F31F4F7F526}" type="datetimeFigureOut">
              <a:rPr lang="zh-CN" altLang="en-US"/>
              <a:t>2018/4/16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6B035-E506-4FD0-A1D5-4E1AA8BC22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A89E225-9E41-4F68-A13C-6A50C2EED5E5}" type="datetimeFigureOut">
              <a:rPr lang="zh-CN" altLang="en-US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488666-CCF1-4180-B88B-F6AA30506C6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08.class-&#21019;&#24314;&#31867;&#24182;&#36890;&#36807;constructor&#25346;&#36733;&#23454;&#20363;&#23646;&#24615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09.class-&#20351;&#29992;static&#21019;&#24314;&#38745;&#24577;&#23646;&#24615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10.class-&#23454;&#20363;&#26041;&#27861;&#21644;&#38745;&#24577;&#26041;&#27861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11.class-&#24635;&#32467;class&#30340;&#22522;&#26412;&#29992;&#27861;&#21644;&#20004;&#20010;&#27880;&#24847;&#28857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13.class-&#20351;&#29992;extends&#23454;&#29616;&#23376;&#31867;&#32487;&#25215;&#29238;&#31867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14.class-&#23376;&#31867;&#35775;&#38382;&#29238;&#31867;&#19978;&#30340;&#23454;&#20363;&#26041;&#27861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15.class-constructor&#26500;&#36896;&#22120;&#20013;super&#20989;&#25968;&#30340;&#20351;&#29992;&#35828;&#26126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16.class-&#20026;&#23376;&#31867;&#25346;&#36733;&#29420;&#26377;&#30340;&#23454;&#20363;&#23646;&#24615;&#21644;&#23454;&#20363;&#26041;&#27861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17.&#20351;&#29992;class&#20851;&#38190;&#23383;&#21019;&#24314;&#32452;&#20214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18.&#20026;class&#21019;&#24314;&#30340;&#32452;&#20214;&#20256;&#36882;props&#21442;&#25968;&#24182;&#30452;&#25509;&#20351;&#29992;this.props&#26469;&#35775;&#38382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19.&#20171;&#32461;class&#21019;&#24314;&#30340;&#32452;&#20214;&#20013;this.state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20.&#20171;&#32461;&#26377;&#29366;&#24577;&#32452;&#20214;&#21644;&#26080;&#29366;&#24577;&#32452;&#20214;&#30340;&#21306;&#21035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21.&#35780;&#35770;&#21015;&#34920;&#26696;&#20363;-&#21019;&#24314;CmtList&#32452;&#20214;&#24182;&#28210;&#26579;&#22522;&#26412;&#39029;&#38754;&#32467;&#26500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22.&#35780;&#35770;&#21015;&#34920;&#26696;&#20363;-&#23558;&#35780;&#35770;Item&#39033;&#25277;&#31163;&#20026;&#21333;&#29420;&#30340;CmtItem&#32452;&#20214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23.&#35780;&#35770;&#21015;&#34920;&#26696;&#20363;-&#23558;&#35780;&#35770;&#21015;&#34920;&#32452;&#20214;&#21644;&#35780;&#35770;&#39033;&#32452;&#20214;&#25277;&#31163;&#20026;&#21333;&#29420;&#30340;&#32452;&#20214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24.&#35780;&#35770;&#21015;&#34920;&#26696;&#20363;-&#28436;&#31034;&#33406;&#29305;&#31526;&#21495;&#26367;&#20195;&#30456;&#23545;&#36335;&#24452;&#30340;&#22909;&#22788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01.&#28436;&#31034;Vue&#21644;React&#20013;key&#30340;&#20316;&#29992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02.&#20851;&#20110;jsx&#35821;&#27861;&#30340;&#27880;&#24847;&#20107;&#39033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03.&#21019;&#24314;&#32452;&#20214;&#30340;&#31532;&#19968;&#31181;&#26041;&#24335;&#24182;&#20026;&#32452;&#20214;&#20256;&#36882;props&#25968;&#25454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04.&#20351;&#29992;ES6&#30340;&#23637;&#24320;&#36816;&#31639;&#31526;&#31616;&#21270;&#20256;&#36882;props&#25968;&#25454;&#30340;&#36807;&#31243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05.&#23558;&#32452;&#20214;&#25277;&#31163;&#20026;&#21333;&#29420;&#30340;.jsx&#25991;&#20214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06.&#37197;&#32622;webpack&#20174;&#32780;&#22312;&#23548;&#20837;&#32452;&#20214;&#30340;&#26102;&#20505;&#65292;&#30465;&#30053;.jsx&#21518;&#32512;&#21517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07.&#37197;&#32622;webpack&#35774;&#32622;&#26681;&#30446;&#24405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2699219" y="2660283"/>
            <a:ext cx="373127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4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第二天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14:28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08.class-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创建类并通过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constructor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挂载实例属性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方式定义构造函数以及创建实例和传值的方法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定义构造函数以及创建实例和传值的方法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Constructor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的作用及意义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389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.2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04:25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09.class-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使用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static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创建静态属性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定义静态属性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属性和实例属性的区别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956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.3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10:11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10.class-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实例方法和静态方法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什么是实例方法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什么是静态方法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通过传统方法和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方法实现实例方法和静态方法的对比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1239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04:06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11.class-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总结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class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的基本用法和两个注意点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定义的构造器内部能否定义变量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内部和传统方法实现原理是一样的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1516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.2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10:32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13.class-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使用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extends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实现子类继承父类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sz="1800" dirty="0" smtClean="0"/>
              <a:t>American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chinese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extends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800" dirty="0" smtClean="0"/>
              <a:t>American</a:t>
            </a:r>
            <a:r>
              <a:rPr lang="zh-CN" altLang="en-US" sz="1800" dirty="0" smtClean="0"/>
              <a:t>、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chinese</a:t>
            </a:r>
            <a:r>
              <a:rPr lang="zh-CN" altLang="en-US" sz="1800" dirty="0" smtClean="0"/>
              <a:t>继承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29454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.3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03:13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14.class-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子类访问父类上的实例方法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类访问父类方法直接通过实例名字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父类方法名调用即可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7264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.4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41088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10:42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15.class-constructor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构造器中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super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函数的使用说明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是父类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constructor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的一个引用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当子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类继承父类，子类的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constructor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必须调用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super()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是父类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constructor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的引用，所以需要将对应的属性值以参数形式传递进去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7089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06:25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16.class-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为子类挂载独有的实例属性和实例方法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的放在父类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独有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的放在自己子类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930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.2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09:00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17.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使用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class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关键字创建组件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创建组件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033" y="4149080"/>
            <a:ext cx="5472608" cy="1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31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.3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06:09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18.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class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创建的组件传递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props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参数使用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this.props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来访问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79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程内容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427038" y="2238645"/>
            <a:ext cx="8353176" cy="341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创建组件的第一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种方式（构造函数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的展开运算符简化传递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04.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根目录和省略后缀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05.Class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的介绍以及基本使用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06.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创建组件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07.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有状态组件和无状态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08.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制作评论列表案例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.4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11:15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19.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介绍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class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创建的组件中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this.state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传统方式构造函数创建的组件只有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props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创建的组件不仅有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props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还有私有数据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0385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07:14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20.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介绍有状态组件和无状态组件的区别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什么是无状态组件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什么是有状态组件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23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.2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10:21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21.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评论列表案例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-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创建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CmtList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组件并渲染基本页面结构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281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.3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04:42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22.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评论列表案例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-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将评论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Item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项抽离为单独的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CmtItem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组件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将评论列表项抽离为用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定义的组件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442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.4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05:49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23.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评论列表案例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-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将评论列表组件和评论项组件抽离为单独的组件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将评论列表和评论项单独抽离为一个文件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2112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.5</a:t>
            </a:r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04:07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24.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评论列表案例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-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演示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@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符号替代相对路径的好处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来实现路劲引用  因为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代表当前项目跟路劲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56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11:39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演示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Vue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React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中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key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的作用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06:08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02.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关于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jsx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语法的注意事项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注释的写法注意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该怎么书写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Lable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里面的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属性怎么书写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360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14:47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创建组件的第一种方式并为组件传递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props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数据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利用构造函数创建组件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props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进行传值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260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04:17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04.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使用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ES6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的展开运算符简化传递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props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数据的过程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展开运算符传递数据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7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.2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08:55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05.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将组件抽离为单独的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.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jsx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文件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将组件单独建立一个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jsx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文件并导出对象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Index.js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入该组件并注册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82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.3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04:21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06.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配置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webpack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导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入组件的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时候省略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.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jsx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后缀名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中配置添加一个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resolve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extensions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’，‘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jsx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’，‘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9838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.4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05:09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07.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配置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webpack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设置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根目录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通过配置文件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resolve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alias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属性配置别名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763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1014</Words>
  <Application>Microsoft Office PowerPoint</Application>
  <PresentationFormat>全屏显示(4:3)</PresentationFormat>
  <Paragraphs>165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等线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刘福松</cp:lastModifiedBy>
  <cp:revision>453</cp:revision>
  <dcterms:created xsi:type="dcterms:W3CDTF">2015-06-29T07:19:00Z</dcterms:created>
  <dcterms:modified xsi:type="dcterms:W3CDTF">2018-04-16T12:50:57Z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