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188" autoAdjust="0"/>
  </p:normalViewPr>
  <p:slideViewPr>
    <p:cSldViewPr>
      <p:cViewPr varScale="1">
        <p:scale>
          <a:sx n="102" d="100"/>
          <a:sy n="102" d="100"/>
        </p:scale>
        <p:origin x="1400" y="168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5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5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44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9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7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0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6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2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1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0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2018/8/29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2018/8/29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8.&#22312;React&#20013;&#20026;&#25353;&#38062;&#32465;&#23450;&#28857;&#20987;&#20107;&#2021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9.&#20351;&#29992;this.setState&#20462;&#25913;state&#19978;&#30340;&#25968;&#2545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10.this.setState&#30340;&#20004;&#20010;&#27880;&#24847;&#2885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11.React&#20013;&#32465;&#23450;&#25991;&#26412;&#26694;&#19982;State&#20013;&#30340;&#2054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12.&#65288;&#21487;&#36873;&#65289;&#25299;&#23637;-Vue&#20013;&#23454;&#20363;&#30340;&#29983;&#21629;&#21608;&#26399;1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13.&#65288;&#21487;&#36873;&#65289;&#25299;&#23637;-Vue&#20013;&#23454;&#20363;&#30340;&#29983;&#21629;&#21608;&#26399;2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14.&#24555;&#36895;&#26803;&#29702;React&#30340;&#32452;&#20214;&#29983;&#21629;&#21608;&#26399;&#20989;&#25968;&#2227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1.&#22312;&#32452;&#20214;&#20013;&#20351;&#29992;style&#34892;&#20869;&#26679;&#24335;&#24182;&#23553;&#35013;&#26679;&#24335;&#23545;&#35937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2.&#20351;&#29992;css&#26679;&#24335;&#34920;&#32654;&#21270;&#32452;&#2021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3.&#28436;&#31034;React&#20013;&#20351;&#29992;&#26222;&#36890;css&#26679;&#24335;&#34920;&#30340;&#20316;&#29992;&#22495;&#20914;&#31361;&#38382;&#3906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4.&#20026;&#26222;&#36890;&#26679;&#24335;&#34920;&#36890;&#36807;modules&#21442;&#25968;&#21551;&#29992;&#27169;&#22359;&#2127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5.&#20351;&#29992;localIdentName&#26469;&#33258;&#23450;&#20041;&#27169;&#22359;&#21270;&#30340;&#31867;&#2151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6.&#36890;&#36807;local&#21644;global&#35774;&#32622;&#31867;&#21517;&#26159;&#21542;&#34987;&#27169;&#22359;&#2127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3-07.&#22312;&#39033;&#30446;&#20013;&#20026;scss&#25110;less&#25991;&#20214;&#21551;&#29992;&#27169;&#22359;&#21270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699219" y="2660283"/>
            <a:ext cx="373127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24:22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中为按钮绑定点击事件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在组建内部如何注册事件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事件方法如何定义以及调用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箭头函数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指向问题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56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3979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10:54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this.setState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修改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上的数据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方法修改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6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06:10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10.this.setState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的两个注意点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修改数据只会修改当前数据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是异步方法所以想拿到最新值应该在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44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25:16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11.React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中绑定文本框与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中的值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中实现双向数据绑定原理：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onChange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事件获取输入框的值在重新更新到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8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32:00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拓展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中实例的生命周期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可选视频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55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09:17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拓展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中实例的生命周期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2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可选视频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86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07:48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快速梳理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的组件生命周期函数图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8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216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中配置样式的几种方式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文件启用模块化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中为按钮绑定点击事件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04.setState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的作用以及注意事项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05.React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中生命周期的介绍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15:01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在组件中使用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style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行内样式并封装样式对象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如何在组建内部中添加行内样式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将行内样式单独抽离出一个对象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将样式对象单独抽离一个文件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09:01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样式表美化组件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样式表处理样式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无法处理所以需要下载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style-loader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-loader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19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07:33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演示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中使用普通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样式表的作用域冲突问题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13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17:22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为普通样式表通过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modules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参数启用模块化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参数启用样式模块化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样式表会返回一个对象里面包含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65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09:11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localIdentName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来自定义模块化的类名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localIdentName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的意思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98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06:15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local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global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设置类名是否被模块化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设置样式是否模块化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是设置模块化  默认不写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3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20:58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在项目中为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less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文件启用模块化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221088"/>
            <a:ext cx="6552728" cy="21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3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579</Words>
  <Application>Microsoft Macintosh PowerPoint</Application>
  <PresentationFormat>全屏显示(4:3)</PresentationFormat>
  <Paragraphs>100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486</cp:revision>
  <dcterms:created xsi:type="dcterms:W3CDTF">2015-06-29T07:19:00Z</dcterms:created>
  <dcterms:modified xsi:type="dcterms:W3CDTF">2018-08-29T10:33:08Z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