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302" r:id="rId3"/>
    <p:sldId id="265" r:id="rId4"/>
    <p:sldId id="303" r:id="rId5"/>
    <p:sldId id="304" r:id="rId6"/>
    <p:sldId id="305" r:id="rId7"/>
    <p:sldId id="306" r:id="rId8"/>
    <p:sldId id="307" r:id="rId9"/>
    <p:sldId id="308" r:id="rId10"/>
    <p:sldId id="309" r:id="rId11"/>
    <p:sldId id="310" r:id="rId12"/>
    <p:sldId id="311" r:id="rId13"/>
    <p:sldId id="312" r:id="rId14"/>
    <p:sldId id="313" r:id="rId15"/>
    <p:sldId id="314" r:id="rId16"/>
    <p:sldId id="315" r:id="rId17"/>
    <p:sldId id="316" r:id="rId18"/>
    <p:sldId id="317" r:id="rId19"/>
    <p:sldId id="318" r:id="rId20"/>
    <p:sldId id="319" r:id="rId21"/>
    <p:sldId id="320" r:id="rId22"/>
    <p:sldId id="321" r:id="rId2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90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7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5352"/>
    <a:srgbClr val="E700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67" autoAdjust="0"/>
    <p:restoredTop sz="94188" autoAdjust="0"/>
  </p:normalViewPr>
  <p:slideViewPr>
    <p:cSldViewPr>
      <p:cViewPr varScale="1">
        <p:scale>
          <a:sx n="102" d="100"/>
          <a:sy n="102" d="100"/>
        </p:scale>
        <p:origin x="1432" y="168"/>
      </p:cViewPr>
      <p:guideLst>
        <p:guide orient="horz" pos="2160"/>
        <p:guide pos="29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2880" y="72"/>
      </p:cViewPr>
      <p:guideLst>
        <p:guide orient="horz" pos="2880"/>
        <p:guide pos="217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CF7DC780-DB33-4D9C-9D86-47DFE5283BBC}" type="datetimeFigureOut">
              <a:rPr lang="zh-CN" altLang="en-US"/>
              <a:t>2018/9/1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F8FFC9EA-D899-4BE7-AFB5-C2D40F41A08E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DF963EE5-A2C0-4F32-AB94-3C2A8BCCE363}" type="datetimeFigureOut">
              <a:rPr lang="zh-CN" altLang="en-US"/>
              <a:t>2018/9/1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680FCBAC-2482-47C1-A48F-C0E931A30F4A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等线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等线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等线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等线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等线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921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921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921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921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921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921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921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921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921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921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921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921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921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921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921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921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921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921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921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921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9BC729-8FB0-4ED0-B0DD-61C60378E201}" type="datetimeFigureOut">
              <a:rPr lang="zh-CN" altLang="en-US"/>
              <a:t>2018/9/1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625439-B1D4-401E-AF1C-22A7C30D4C44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6"/>
          <p:cNvSpPr/>
          <p:nvPr userDrawn="1"/>
        </p:nvSpPr>
        <p:spPr>
          <a:xfrm>
            <a:off x="373063" y="2060575"/>
            <a:ext cx="8397875" cy="73025"/>
          </a:xfrm>
          <a:prstGeom prst="rect">
            <a:avLst/>
          </a:prstGeom>
          <a:solidFill>
            <a:srgbClr val="E7001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3ED89E-FB98-41FB-8AB2-0F31F4F7F526}" type="datetimeFigureOut">
              <a:rPr lang="zh-CN" altLang="en-US"/>
              <a:t>2018/9/1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A6B035-E506-4FD0-A1D5-4E1AA8BC22DB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A89E225-9E41-4F68-A13C-6A50C2EED5E5}" type="datetimeFigureOut">
              <a:rPr lang="zh-CN" altLang="en-US"/>
              <a:t>2018/9/1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B488666-CCF1-4180-B88B-F6AA30506C62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file:///Users/fly/Downloads/&#40657;&#39532;&#21452;&#20803;/react&#21452;&#20803;&#36164;&#26009;/&#35270;&#39057;/day05-07.&#23454;&#29616;&#28210;&#26579;&#21697;&#29260;&#21015;&#34920;&#24182;&#26681;&#25454;Id&#21024;&#38500;&#21697;&#29260;&#25968;&#25454;.avi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file:///Users/fly/Downloads/&#40657;&#39532;&#21452;&#20803;/react&#21452;&#20803;&#36164;&#26009;/&#35270;&#39057;/day05-08.&#23436;&#25104;&#21697;&#29260;&#28155;&#21152;&#30340;&#21151;&#33021;.avi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file:///Users/fly/Downloads/&#40657;&#39532;&#21452;&#20803;/react&#21452;&#20803;&#36164;&#26009;/&#35270;&#39057;/day05-09.&#22312;React&#20013;&#33258;&#23450;&#20041;&#20840;&#23616;&#36807;&#28388;&#22120;&#26684;&#24335;&#21270;&#26102;&#38388;.avi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file:///Users/fly/Downloads/&#40657;&#39532;&#21452;&#20803;/react&#21452;&#20803;&#36164;&#26009;/&#35270;&#39057;/day05-10.&#20160;&#20040;&#26159;&#36335;&#30001;.avi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file:///Users/fly/Downloads/&#40657;&#39532;&#21452;&#20803;/react&#21452;&#20803;&#36164;&#26009;/&#35270;&#39057;/day05-11.react-router-dom&#26368;&#22522;&#26412;&#30340;&#20351;&#29992;.avi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file:///Users/fly/Downloads/&#40657;&#39532;&#21452;&#20803;/react&#21452;&#20803;&#36164;&#26009;/&#35270;&#39057;/day05-12.&#20851;&#20110;exact&#31934;&#30830;&#21305;&#37197;&#30340;&#20351;&#29992;&#35828;&#26126;.avi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file:///Users/fly/Downloads/&#40657;&#39532;&#21452;&#20803;/react&#21452;&#20803;&#36164;&#26009;/&#35270;&#39057;/day05-13.&#33719;&#21462;&#36335;&#30001;&#35268;&#21017;&#20013;&#30340;&#21442;&#25968;.avi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file:///Users/fly/Downloads/&#40657;&#39532;&#21452;&#20803;/react&#21452;&#20803;&#36164;&#26009;/&#35270;&#39057;/day05-14.&#32534;&#31243;&#24335;&#23548;&#33322;API&#30340;&#20351;&#29992;.avi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file:///Users/fly/Downloads/&#40657;&#39532;&#21452;&#20803;/react&#21452;&#20803;&#36164;&#26009;/&#35270;&#39057;/day05-15.&#20351;&#29992;Redirect&#23454;&#29616;&#36335;&#30001;&#37325;&#23450;&#21521;.avi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file:///Users/fly/Downloads/&#40657;&#39532;&#21452;&#20803;/react&#21452;&#20803;&#36164;&#26009;/&#35270;&#39057;/day05-16.&#23454;&#29616;&#36335;&#30001;&#23884;&#22871;.avi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file:///Users/fly/Downloads/&#40657;&#39532;&#21452;&#20803;/react&#21452;&#20803;&#36164;&#26009;/&#35270;&#39057;/day05-17.&#20171;&#32461;Ant%20Design&#21644;&#22522;&#26412;&#37197;&#32622;.avi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file:///Users/fly/Downloads/&#40657;&#39532;&#21452;&#20803;/react&#21452;&#20803;&#36164;&#26009;/&#35270;&#39057;/day05-18.&#25353;&#38656;&#23548;&#20837;Ant%20Design&#32452;&#20214;.avi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file:///Users/fly/Downloads/&#40657;&#39532;&#21452;&#20803;/react&#21452;&#20803;&#36164;&#26009;/&#35270;&#39057;/day05-19.&#20171;&#32461;Fetch%20API&#24182;&#21457;&#36215;Get&#35831;&#27714;.avi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file:///Users/fly/Downloads/&#40657;&#39532;&#21452;&#20803;/react&#21452;&#20803;&#36164;&#26009;/&#35270;&#39057;/day05-01.Promise-&#20171;&#32461;Promise&#30340;&#26368;&#22522;&#26412;&#29305;&#24615;.avi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file:///Users/fly/Downloads/&#40657;&#39532;&#21452;&#20803;/react&#21452;&#20803;&#36164;&#26009;/&#35270;&#39057;/day05-02.Promise-&#33258;&#24049;&#23553;&#35013;Promise&#29256;&#26412;&#30340;&#35835;&#25991;&#20214;&#26041;&#27861;.avi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file:///Users/fly/Downloads/&#40657;&#39532;&#21452;&#20803;/react&#21452;&#20803;&#36164;&#26009;/&#35270;&#39057;/day05-03.Promise-&#28436;&#31034;Promise&#26041;&#27861;&#30340;&#26631;&#20934;&#35843;&#29992;&#36807;&#31243;.avi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file:///Users/fly/Downloads/&#40657;&#39532;&#21452;&#20803;/react&#21452;&#20803;&#36164;&#26009;/&#35270;&#39057;/day05-04.&#20351;&#29992;async&#21644;await&#31616;&#21270;Promise&#30340;&#35843;&#29992;&#65288;&#19978;&#65289;.avi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file:///Users/fly/Downloads/&#40657;&#39532;&#21452;&#20803;/react&#21452;&#20803;&#36164;&#26009;/&#35270;&#39057;/day05-04.&#20351;&#29992;async&#21644;await&#31616;&#21270;Promise&#30340;&#35843;&#29992;&#65288;&#19979;&#65289;.avi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file:///Users/fly/Downloads/&#40657;&#39532;&#21452;&#20803;/react&#21452;&#20803;&#36164;&#26009;/&#35270;&#39057;/day05-05.&#20851;&#20110;&#39033;&#30446;&#20013;&#20351;&#29992;async&#21644;await&#30340;&#36807;&#31243;&#35828;&#26126;.avi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file:///Users/fly/Downloads/&#40657;&#39532;&#21452;&#20803;/react&#21452;&#20803;&#36164;&#26009;/&#35270;&#39057;/day05-06.&#20351;&#29992;Axios&#33719;&#21462;&#21697;&#29260;&#21015;&#34920;&#25968;&#25454;.avi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Box 3"/>
          <p:cNvSpPr txBox="1">
            <a:spLocks noChangeArrowheads="1"/>
          </p:cNvSpPr>
          <p:nvPr/>
        </p:nvSpPr>
        <p:spPr bwMode="auto">
          <a:xfrm>
            <a:off x="2699219" y="2660283"/>
            <a:ext cx="3731278" cy="83099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React</a:t>
            </a:r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第五天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.1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课程介绍</a:t>
            </a:r>
          </a:p>
        </p:txBody>
      </p:sp>
      <p:sp>
        <p:nvSpPr>
          <p:cNvPr id="8194" name="文本框 5"/>
          <p:cNvSpPr txBox="1">
            <a:spLocks noChangeArrowheads="1"/>
          </p:cNvSpPr>
          <p:nvPr/>
        </p:nvSpPr>
        <p:spPr bwMode="auto">
          <a:xfrm>
            <a:off x="683568" y="2276872"/>
            <a:ext cx="8064896" cy="286232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课程信息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课程时长：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05:09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课程名称：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07.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实现渲染品牌列表并根据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Id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删除品牌数据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课程详情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实现数据的渲染</a:t>
            </a:r>
            <a:endParaRPr lang="en-US" altLang="zh-CN" sz="1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实现删除功能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3.2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课程介绍</a:t>
            </a:r>
          </a:p>
        </p:txBody>
      </p:sp>
      <p:sp>
        <p:nvSpPr>
          <p:cNvPr id="8194" name="文本框 5"/>
          <p:cNvSpPr txBox="1">
            <a:spLocks noChangeArrowheads="1"/>
          </p:cNvSpPr>
          <p:nvPr/>
        </p:nvSpPr>
        <p:spPr bwMode="auto">
          <a:xfrm>
            <a:off x="683568" y="2276872"/>
            <a:ext cx="8064896" cy="32778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课程信息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课程时长：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11:47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课程名称：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08.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完成品牌添加的功能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课程详情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完成品牌案例添加</a:t>
            </a:r>
            <a:endParaRPr lang="en-US" altLang="zh-CN" sz="1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</a:t>
            </a:r>
            <a:r>
              <a:rPr lang="en-US" altLang="zh-CN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axios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post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请求数据的转换</a:t>
            </a:r>
            <a:endParaRPr lang="en-US" altLang="zh-CN" sz="1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抽离配置文件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课程介绍</a:t>
            </a:r>
          </a:p>
        </p:txBody>
      </p:sp>
      <p:sp>
        <p:nvSpPr>
          <p:cNvPr id="8194" name="文本框 5"/>
          <p:cNvSpPr txBox="1">
            <a:spLocks noChangeArrowheads="1"/>
          </p:cNvSpPr>
          <p:nvPr/>
        </p:nvSpPr>
        <p:spPr bwMode="auto">
          <a:xfrm>
            <a:off x="683568" y="2276872"/>
            <a:ext cx="8064896" cy="286232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课程信息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课程时长：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11:53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课程名称：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09.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在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React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中自定义全局过滤器格式化时间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课程详情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在全局通过原型方法定义全局过滤器</a:t>
            </a:r>
            <a:endParaRPr lang="en-US" altLang="zh-CN" sz="1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利用</a:t>
            </a:r>
            <a:r>
              <a:rPr lang="en-US" altLang="zh-CN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padstart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padend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方法实现补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en-US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.1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课程介绍</a:t>
            </a:r>
          </a:p>
        </p:txBody>
      </p:sp>
      <p:sp>
        <p:nvSpPr>
          <p:cNvPr id="8194" name="文本框 5"/>
          <p:cNvSpPr txBox="1">
            <a:spLocks noChangeArrowheads="1"/>
          </p:cNvSpPr>
          <p:nvPr/>
        </p:nvSpPr>
        <p:spPr bwMode="auto">
          <a:xfrm>
            <a:off x="683568" y="2276872"/>
            <a:ext cx="8064896" cy="32778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课程信息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课程时长：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09:26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课程名称：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10.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什么是路由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课程详情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路由就是一种对应关系</a:t>
            </a:r>
            <a:endParaRPr lang="en-US" altLang="zh-CN" sz="1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前端路由就是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hash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值对应显示不同的组件</a:t>
            </a:r>
            <a:endParaRPr lang="en-US" altLang="zh-CN" sz="1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后端路由就是</a:t>
            </a:r>
            <a:r>
              <a:rPr lang="en-US" altLang="zh-CN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地址调用不同的处理方法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en-US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课程介绍</a:t>
            </a:r>
          </a:p>
        </p:txBody>
      </p:sp>
      <p:sp>
        <p:nvSpPr>
          <p:cNvPr id="8194" name="文本框 5"/>
          <p:cNvSpPr txBox="1">
            <a:spLocks noChangeArrowheads="1"/>
          </p:cNvSpPr>
          <p:nvPr/>
        </p:nvSpPr>
        <p:spPr bwMode="auto">
          <a:xfrm>
            <a:off x="683568" y="2276872"/>
            <a:ext cx="8064896" cy="286232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课程信息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课程时长：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25:37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课程名称：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11.react-router-dom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最基本的使用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课程详情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能够写出基本路由的使用</a:t>
            </a:r>
            <a:endParaRPr lang="en-US" altLang="zh-CN" sz="1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能够知道</a:t>
            </a:r>
            <a:r>
              <a:rPr lang="en-US" altLang="zh-CN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HashRouter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Router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Link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的作用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en-US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.1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课程介绍</a:t>
            </a:r>
          </a:p>
        </p:txBody>
      </p:sp>
      <p:sp>
        <p:nvSpPr>
          <p:cNvPr id="8194" name="文本框 5"/>
          <p:cNvSpPr txBox="1">
            <a:spLocks noChangeArrowheads="1"/>
          </p:cNvSpPr>
          <p:nvPr/>
        </p:nvSpPr>
        <p:spPr bwMode="auto">
          <a:xfrm>
            <a:off x="683568" y="2276872"/>
            <a:ext cx="8064896" cy="286232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课程信息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课程时长：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06:40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课程名称：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12.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关于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exact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精确匹配的使用说明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课程详情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exact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后为完全匹配否则为模糊匹配</a:t>
            </a:r>
            <a:endParaRPr lang="en-US" altLang="zh-CN" sz="1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模糊匹配为只要包含就会匹配成功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en-US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课程介绍</a:t>
            </a:r>
          </a:p>
        </p:txBody>
      </p:sp>
      <p:sp>
        <p:nvSpPr>
          <p:cNvPr id="8194" name="文本框 5"/>
          <p:cNvSpPr txBox="1">
            <a:spLocks noChangeArrowheads="1"/>
          </p:cNvSpPr>
          <p:nvPr/>
        </p:nvSpPr>
        <p:spPr bwMode="auto">
          <a:xfrm>
            <a:off x="683568" y="2276872"/>
            <a:ext cx="8064896" cy="286232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课程信息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课程时长：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08:30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课程名称：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13.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获取路由规则中的参数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课程详情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在路由规则中通过：来代表路由参数</a:t>
            </a:r>
            <a:endParaRPr lang="en-US" altLang="zh-CN" sz="1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在组建中通过</a:t>
            </a:r>
            <a:r>
              <a:rPr lang="en-US" altLang="zh-CN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this.props.match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来接收参数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en-US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课程介绍</a:t>
            </a:r>
          </a:p>
        </p:txBody>
      </p:sp>
      <p:sp>
        <p:nvSpPr>
          <p:cNvPr id="8194" name="文本框 5"/>
          <p:cNvSpPr txBox="1">
            <a:spLocks noChangeArrowheads="1"/>
          </p:cNvSpPr>
          <p:nvPr/>
        </p:nvSpPr>
        <p:spPr bwMode="auto">
          <a:xfrm>
            <a:off x="683568" y="2276872"/>
            <a:ext cx="8064896" cy="244682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课程信息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课程时长：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05:30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课程名称：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14.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编程式导航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API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的使用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课程详情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en-US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课程介绍</a:t>
            </a:r>
          </a:p>
        </p:txBody>
      </p:sp>
      <p:sp>
        <p:nvSpPr>
          <p:cNvPr id="8194" name="文本框 5"/>
          <p:cNvSpPr txBox="1">
            <a:spLocks noChangeArrowheads="1"/>
          </p:cNvSpPr>
          <p:nvPr/>
        </p:nvSpPr>
        <p:spPr bwMode="auto">
          <a:xfrm>
            <a:off x="683568" y="2276872"/>
            <a:ext cx="8064896" cy="244682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课程信息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课程时长：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05:10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课程名称：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15.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使用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Redirect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实现路由重定向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课程详情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en-US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.1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课程介绍</a:t>
            </a:r>
          </a:p>
        </p:txBody>
      </p:sp>
      <p:sp>
        <p:nvSpPr>
          <p:cNvPr id="8194" name="文本框 5"/>
          <p:cNvSpPr txBox="1">
            <a:spLocks noChangeArrowheads="1"/>
          </p:cNvSpPr>
          <p:nvPr/>
        </p:nvSpPr>
        <p:spPr bwMode="auto">
          <a:xfrm>
            <a:off x="683568" y="2276872"/>
            <a:ext cx="8064896" cy="244682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课程信息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课程时长：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06:39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课程名称：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16.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实现路由嵌套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课程详情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路由嵌套就是路由组件内部嵌套路由跳转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课程内容</a:t>
            </a:r>
          </a:p>
        </p:txBody>
      </p:sp>
      <p:sp>
        <p:nvSpPr>
          <p:cNvPr id="3" name="文本框 5"/>
          <p:cNvSpPr txBox="1">
            <a:spLocks noChangeArrowheads="1"/>
          </p:cNvSpPr>
          <p:nvPr/>
        </p:nvSpPr>
        <p:spPr bwMode="auto">
          <a:xfrm>
            <a:off x="427038" y="2238645"/>
            <a:ext cx="8353176" cy="34163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01.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Promiase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的基本特性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02.Promise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最标准的使用方法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03.Async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await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的基本介绍和使用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04.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利用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axios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完成品牌案例获取、删除、增加功能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05.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React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中自定义全局过滤器格式化时间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06.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路由的基本介绍和使用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07.Ant design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框架的基本配置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08.Fetch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的基本使用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en-US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课程介绍</a:t>
            </a:r>
          </a:p>
        </p:txBody>
      </p:sp>
      <p:sp>
        <p:nvSpPr>
          <p:cNvPr id="8194" name="文本框 5"/>
          <p:cNvSpPr txBox="1">
            <a:spLocks noChangeArrowheads="1"/>
          </p:cNvSpPr>
          <p:nvPr/>
        </p:nvSpPr>
        <p:spPr bwMode="auto">
          <a:xfrm>
            <a:off x="683568" y="2276872"/>
            <a:ext cx="8064896" cy="286232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课程信息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课程时长：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11:44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课程名称：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17.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介绍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Ant Design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和基本配置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课程详情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Ant </a:t>
            </a:r>
            <a:r>
              <a:rPr lang="en-US" altLang="zh-CN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desgin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是什么东西 </a:t>
            </a:r>
            <a:endParaRPr lang="en-US" altLang="zh-CN" sz="1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Ant </a:t>
            </a:r>
            <a:r>
              <a:rPr lang="en-US" altLang="zh-CN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desgin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基本安装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en-US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课程介绍</a:t>
            </a:r>
          </a:p>
        </p:txBody>
      </p:sp>
      <p:sp>
        <p:nvSpPr>
          <p:cNvPr id="8194" name="文本框 5"/>
          <p:cNvSpPr txBox="1">
            <a:spLocks noChangeArrowheads="1"/>
          </p:cNvSpPr>
          <p:nvPr/>
        </p:nvSpPr>
        <p:spPr bwMode="auto">
          <a:xfrm>
            <a:off x="683568" y="2276872"/>
            <a:ext cx="8064896" cy="286232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课程信息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课程时长：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04:05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课程名称：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18.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按需导入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Ant Design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组件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课程详情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按需导入需要下载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babel-plugin-import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下载后在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babelrc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文件中配置一下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en-US" altLang="en-US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课程介绍</a:t>
            </a:r>
          </a:p>
        </p:txBody>
      </p:sp>
      <p:sp>
        <p:nvSpPr>
          <p:cNvPr id="8194" name="文本框 5"/>
          <p:cNvSpPr txBox="1">
            <a:spLocks noChangeArrowheads="1"/>
          </p:cNvSpPr>
          <p:nvPr/>
        </p:nvSpPr>
        <p:spPr bwMode="auto">
          <a:xfrm>
            <a:off x="683568" y="2276872"/>
            <a:ext cx="8064896" cy="32778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课程信息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课程时长：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15:28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课程名称：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19.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介绍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Fetch API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并发起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Get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请求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课程详情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能够使用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Fetch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请求数据</a:t>
            </a:r>
            <a:endParaRPr lang="en-US" altLang="zh-CN" sz="1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能够知道第一个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.then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方法有什么作用</a:t>
            </a:r>
            <a:endParaRPr lang="en-US" altLang="zh-CN" sz="1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能够知道第二个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.then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方法有什么作用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1.1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课程介绍</a:t>
            </a:r>
          </a:p>
        </p:txBody>
      </p:sp>
      <p:sp>
        <p:nvSpPr>
          <p:cNvPr id="8194" name="文本框 5"/>
          <p:cNvSpPr txBox="1">
            <a:spLocks noChangeArrowheads="1"/>
          </p:cNvSpPr>
          <p:nvPr/>
        </p:nvSpPr>
        <p:spPr bwMode="auto">
          <a:xfrm>
            <a:off x="683568" y="2276872"/>
            <a:ext cx="8064896" cy="369331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课程信息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课程时长：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12:32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课程名称：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01.Promise-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介绍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Promise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的最基本特性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课程详情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Promise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是一个什么东西</a:t>
            </a:r>
            <a:endParaRPr lang="en-US" altLang="zh-CN" sz="1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什么是形式异步</a:t>
            </a:r>
            <a:endParaRPr lang="en-US" altLang="zh-CN" sz="1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什么是具体异步</a:t>
            </a:r>
            <a:endParaRPr lang="en-US" altLang="zh-CN" sz="1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怎么让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promise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按需执行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课程介绍</a:t>
            </a:r>
          </a:p>
        </p:txBody>
      </p:sp>
      <p:sp>
        <p:nvSpPr>
          <p:cNvPr id="8194" name="文本框 5"/>
          <p:cNvSpPr txBox="1">
            <a:spLocks noChangeArrowheads="1"/>
          </p:cNvSpPr>
          <p:nvPr/>
        </p:nvSpPr>
        <p:spPr bwMode="auto">
          <a:xfrm>
            <a:off x="683568" y="2276872"/>
            <a:ext cx="8064896" cy="410881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课程信息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课程时长：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14:13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课程名称：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02.Promise-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自己封装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Promise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版本的读文件方法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课程详情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.then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方法预先定义成功和失败的回调函数</a:t>
            </a:r>
            <a:endParaRPr lang="en-US" altLang="zh-CN" sz="1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方法内部如果读取成功调用成功回调</a:t>
            </a:r>
            <a:endParaRPr lang="en-US" altLang="zh-CN" sz="1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方法内部如果读取失败调用失败回调</a:t>
            </a:r>
            <a:endParaRPr lang="en-US" altLang="zh-CN" sz="1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课程介绍</a:t>
            </a:r>
          </a:p>
        </p:txBody>
      </p:sp>
      <p:sp>
        <p:nvSpPr>
          <p:cNvPr id="8194" name="文本框 5"/>
          <p:cNvSpPr txBox="1">
            <a:spLocks noChangeArrowheads="1"/>
          </p:cNvSpPr>
          <p:nvPr/>
        </p:nvSpPr>
        <p:spPr bwMode="auto">
          <a:xfrm>
            <a:off x="683568" y="2276872"/>
            <a:ext cx="8064896" cy="244682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课程信息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课程时长：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08:09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课程名称：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03.Promise-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演示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Promise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方法的标准调用过程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课程详情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通过返回新的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promise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实例实现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.then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的串联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.1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课程介绍</a:t>
            </a:r>
          </a:p>
        </p:txBody>
      </p:sp>
      <p:sp>
        <p:nvSpPr>
          <p:cNvPr id="8194" name="文本框 5"/>
          <p:cNvSpPr txBox="1">
            <a:spLocks noChangeArrowheads="1"/>
          </p:cNvSpPr>
          <p:nvPr/>
        </p:nvSpPr>
        <p:spPr bwMode="auto">
          <a:xfrm>
            <a:off x="683568" y="2276872"/>
            <a:ext cx="8064896" cy="286232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课程信息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课程时长：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10:07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课程名称：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04.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使用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ES7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的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async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和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await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简化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Promise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的调用（上）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课程详情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Async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有什么作用</a:t>
            </a:r>
            <a:endParaRPr lang="en-US" altLang="zh-CN" sz="1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Await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有什么作用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课程介绍</a:t>
            </a:r>
          </a:p>
        </p:txBody>
      </p:sp>
      <p:sp>
        <p:nvSpPr>
          <p:cNvPr id="8194" name="文本框 5"/>
          <p:cNvSpPr txBox="1">
            <a:spLocks noChangeArrowheads="1"/>
          </p:cNvSpPr>
          <p:nvPr/>
        </p:nvSpPr>
        <p:spPr bwMode="auto">
          <a:xfrm>
            <a:off x="683568" y="2276872"/>
            <a:ext cx="8064896" cy="244682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课程信息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课程时长：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07:14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课程名称： 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04.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使用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async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和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await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简化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Promise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的调用（下）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课程详情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async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异步代码执行的顺序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课程介绍</a:t>
            </a:r>
          </a:p>
        </p:txBody>
      </p:sp>
      <p:sp>
        <p:nvSpPr>
          <p:cNvPr id="8194" name="文本框 5"/>
          <p:cNvSpPr txBox="1">
            <a:spLocks noChangeArrowheads="1"/>
          </p:cNvSpPr>
          <p:nvPr/>
        </p:nvSpPr>
        <p:spPr bwMode="auto">
          <a:xfrm>
            <a:off x="683568" y="2276872"/>
            <a:ext cx="8064896" cy="244682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课程信息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课程时长：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02:33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课程名称： 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05.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关于项目中使用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async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和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await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的过程说明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课程详情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课程介绍</a:t>
            </a:r>
          </a:p>
        </p:txBody>
      </p:sp>
      <p:sp>
        <p:nvSpPr>
          <p:cNvPr id="8194" name="文本框 5"/>
          <p:cNvSpPr txBox="1">
            <a:spLocks noChangeArrowheads="1"/>
          </p:cNvSpPr>
          <p:nvPr/>
        </p:nvSpPr>
        <p:spPr bwMode="auto">
          <a:xfrm>
            <a:off x="683568" y="2276872"/>
            <a:ext cx="8064896" cy="32778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课程信息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课程时长：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14:49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课程名称： 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06.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使用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Axios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获取品牌列表数据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课程详情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写基本结构</a:t>
            </a:r>
            <a:endParaRPr lang="en-US" altLang="zh-CN" sz="1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导入</a:t>
            </a:r>
            <a:r>
              <a:rPr lang="en-US" altLang="zh-CN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axios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并全局配置</a:t>
            </a:r>
            <a:r>
              <a:rPr lang="en-US" altLang="zh-CN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axios</a:t>
            </a:r>
            <a:endParaRPr lang="en-US" altLang="zh-CN" sz="1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利用</a:t>
            </a:r>
            <a:r>
              <a:rPr lang="en-US" altLang="zh-CN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axios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请求数据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</TotalTime>
  <Words>818</Words>
  <Application>Microsoft Macintosh PowerPoint</Application>
  <PresentationFormat>全屏显示(4:3)</PresentationFormat>
  <Paragraphs>151</Paragraphs>
  <Slides>22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8" baseType="lpstr">
      <vt:lpstr>等线</vt:lpstr>
      <vt:lpstr>宋体</vt:lpstr>
      <vt:lpstr>微软雅黑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</dc:creator>
  <cp:lastModifiedBy>Microsoft Office User</cp:lastModifiedBy>
  <cp:revision>568</cp:revision>
  <dcterms:created xsi:type="dcterms:W3CDTF">2018-08-30T14:39:25Z</dcterms:created>
  <dcterms:modified xsi:type="dcterms:W3CDTF">2018-09-01T09:24:57Z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2052-1.2.4.354</vt:lpwstr>
  </property>
</Properties>
</file>