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02" r:id="rId3"/>
    <p:sldId id="265" r:id="rId4"/>
    <p:sldId id="303" r:id="rId5"/>
    <p:sldId id="304" r:id="rId6"/>
    <p:sldId id="305" r:id="rId7"/>
    <p:sldId id="308" r:id="rId8"/>
    <p:sldId id="307" r:id="rId9"/>
    <p:sldId id="319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20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7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352"/>
    <a:srgbClr val="E7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7" autoAdjust="0"/>
    <p:restoredTop sz="94188" autoAdjust="0"/>
  </p:normalViewPr>
  <p:slideViewPr>
    <p:cSldViewPr>
      <p:cViewPr varScale="1">
        <p:scale>
          <a:sx n="102" d="100"/>
          <a:sy n="102" d="100"/>
        </p:scale>
        <p:origin x="1432" y="168"/>
      </p:cViewPr>
      <p:guideLst>
        <p:guide orient="horz" pos="2160"/>
        <p:guide pos="2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2"/>
      </p:cViewPr>
      <p:guideLst>
        <p:guide orient="horz" pos="2880"/>
        <p:guide pos="217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F7DC780-DB33-4D9C-9D86-47DFE5283BBC}" type="datetimeFigureOut">
              <a:rPr lang="zh-CN" altLang="en-US"/>
              <a:t>2018/9/2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8FFC9EA-D899-4BE7-AFB5-C2D40F41A08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770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F963EE5-A2C0-4F32-AB94-3C2A8BCCE363}" type="datetimeFigureOut">
              <a:rPr lang="zh-CN" altLang="en-US"/>
              <a:t>2018/9/2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FCBAC-2482-47C1-A48F-C0E931A30F4A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3304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395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332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94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781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851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45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354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255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344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41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8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64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016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514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704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669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087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18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C729-8FB0-4ED0-B0DD-61C60378E201}" type="datetimeFigureOut">
              <a:rPr lang="zh-CN" altLang="en-US"/>
              <a:t>2018/9/2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25439-B1D4-401E-AF1C-22A7C30D4C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373063" y="2060575"/>
            <a:ext cx="8397875" cy="73025"/>
          </a:xfrm>
          <a:prstGeom prst="rect">
            <a:avLst/>
          </a:prstGeom>
          <a:solidFill>
            <a:srgbClr val="E700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D89E-FB98-41FB-8AB2-0F31F4F7F526}" type="datetimeFigureOut">
              <a:rPr lang="zh-CN" altLang="en-US"/>
              <a:t>2018/9/2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6B035-E506-4FD0-A1D5-4E1AA8BC22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A89E225-9E41-4F68-A13C-6A50C2EED5E5}" type="datetimeFigureOut">
              <a:rPr lang="zh-CN" altLang="en-US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488666-CCF1-4180-B88B-F6AA30506C6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6-07.&#25913;&#36896;&#23548;&#33322;&#26465;&#21306;&#22495;&#30340;&#26679;&#24335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6-08.&#21160;&#24577;&#35774;&#32622;&#40664;&#35748;&#36873;&#20013;&#30340;&#23548;&#33322;&#26465;&#39033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6-09.&#35774;&#32622;&#30005;&#24433;&#23481;&#22120;&#39029;&#38754;&#24038;&#21491;&#20004;&#26639;&#22522;&#30784;&#24067;&#23616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6-10.&#25226;&#30005;&#24433;&#31867;&#22411;&#25913;&#36896;&#20026;&#36335;&#30001;&#38142;&#25509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6-11.&#26681;&#25454;URL&#22320;&#22336;&#30340;&#21464;&#21270;&#33719;&#21462;&#19981;&#21516;&#30340;&#30005;&#24433;&#25968;&#25454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6-12.&#35774;&#32622;loading&#25928;&#26524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6-13.&#21160;&#24577;&#26681;&#25454;&#39029;&#30721;&#20540;&#33719;&#21462;&#23545;&#24212;&#30340;&#30005;&#24433;&#25968;&#25454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6-14.&#23454;&#29616;&#30005;&#24433;&#21015;&#34920;&#30340;&#24067;&#23616;&#21644;&#32654;&#21270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6-15.&#23454;&#29616;&#20998;&#39029;&#21151;&#33021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6-16.&#20174;&#21015;&#34920;&#39029;&#36339;&#36716;&#21040;&#35814;&#24773;&#39029;&#38754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6-17.&#28210;&#26579;&#30005;&#24433;&#35814;&#24773;&#39029;&#38754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6-01.&#20351;&#29992;fetch&#21457;&#36215;Post&#35831;&#27714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6-02.&#20351;&#29992;fetch-jsonp&#21457;&#36215;&#36328;&#22495;&#35831;&#27714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6-03.fetch-jsonp&#32467;&#21512;async&#21644;await&#19968;&#36215;&#20351;&#29992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6-04.&#25645;&#24314;&#22522;&#26412;&#30340;React&#35910;&#29923;&#30005;&#24433;&#39033;&#30446;&#32467;&#26500;&#65288;&#19978;&#65289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6-04.&#25645;&#24314;&#22522;&#26412;&#30340;React&#35910;&#29923;&#30005;&#24433;&#39033;&#30446;&#32467;&#26500;&#65288;&#19979;&#65289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6-05.&#28210;&#26579;App&#26681;&#32452;&#20214;&#24182;&#37197;&#32622;AntDesign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react&#21452;&#20803;&#36164;&#26009;/&#35270;&#39057;/day06-06.&#23454;&#29616;App&#26681;&#32452;&#20214;&#30340;&#19978;&#20013;&#19979;&#24067;&#23616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2699219" y="2660283"/>
            <a:ext cx="373127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第六天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05:08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07.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改造导航条区域的样式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将时间通过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动态设置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样式设置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通过设置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defaultSelectedkeys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默认进入页面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95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19:46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08.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动态设置默认选中的导航条项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写出基本路由跳转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设置默认跳转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location.hash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动态获取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值来设置默认选中</a:t>
            </a:r>
          </a:p>
        </p:txBody>
      </p:sp>
    </p:spTree>
    <p:extLst>
      <p:ext uri="{BB962C8B-B14F-4D97-AF65-F5344CB8AC3E}">
        <p14:creationId xmlns:p14="http://schemas.microsoft.com/office/powerpoint/2010/main" val="395575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10:45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09.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设置电影容器页面左右两栏基础布局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ant design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实现电影页面左右两栏基础结构</a:t>
            </a:r>
          </a:p>
        </p:txBody>
      </p:sp>
    </p:spTree>
    <p:extLst>
      <p:ext uri="{BB962C8B-B14F-4D97-AF65-F5344CB8AC3E}">
        <p14:creationId xmlns:p14="http://schemas.microsoft.com/office/powerpoint/2010/main" val="854302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06:36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10.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把电影类型改造为路由链接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讲电影页面左侧栏改为路由</a:t>
            </a:r>
          </a:p>
        </p:txBody>
      </p:sp>
    </p:spTree>
    <p:extLst>
      <p:ext uri="{BB962C8B-B14F-4D97-AF65-F5344CB8AC3E}">
        <p14:creationId xmlns:p14="http://schemas.microsoft.com/office/powerpoint/2010/main" val="3493997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14:12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11.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根据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URL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地址的变化获取不同的电影数据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通过路由参数获得请求数据类型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conponentWillReceiveProps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重新获得新的数据</a:t>
            </a:r>
          </a:p>
        </p:txBody>
      </p:sp>
    </p:spTree>
    <p:extLst>
      <p:ext uri="{BB962C8B-B14F-4D97-AF65-F5344CB8AC3E}">
        <p14:creationId xmlns:p14="http://schemas.microsoft.com/office/powerpoint/2010/main" val="133873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07:51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12.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设置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loading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效果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253281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06:11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13.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动态根据页码值获取对应的电影数据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5123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14:41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14.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实现电影列表的布局和美化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搬砖操作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写结构样式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评分用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ant design rate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038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14:04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15.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实现分页功能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2608468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10:42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16.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从列表页跳转到详情页面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能够知道路由中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</a:p>
        </p:txBody>
      </p:sp>
    </p:spTree>
    <p:extLst>
      <p:ext uri="{BB962C8B-B14F-4D97-AF65-F5344CB8AC3E}">
        <p14:creationId xmlns:p14="http://schemas.microsoft.com/office/powerpoint/2010/main" val="342163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</a:p>
        </p:txBody>
      </p:sp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427038" y="2238645"/>
            <a:ext cx="8353176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01.Fetch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fetch-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的基本使用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02.Fetch-jsonp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async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await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完成豆瓣电影案例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15:33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17.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渲染电影详情页面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184404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6933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10:49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01.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使用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fetch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发起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Post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请求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请求，第一个参数为请求地址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第二个参数为配置对象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可配置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，请求类型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为发送的数据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06:54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02.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使用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fetch-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jsonp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发起跨域请求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跨域可用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fetchJsonp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来解决跨域</a:t>
            </a:r>
          </a:p>
        </p:txBody>
      </p:sp>
    </p:spTree>
    <p:extLst>
      <p:ext uri="{BB962C8B-B14F-4D97-AF65-F5344CB8AC3E}">
        <p14:creationId xmlns:p14="http://schemas.microsoft.com/office/powerpoint/2010/main" val="143338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05:58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03.fetch-jsonp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结合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async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await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一起使用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494488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6933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10:12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04.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搭建基本的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React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豆瓣电影项目结构（上）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建立基本文件夹结构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-dev-server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690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12:12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04.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搭建基本的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React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豆瓣电影项目结构（下）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html-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-plugin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配置解析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scss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资源、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jsx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348676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08:01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05.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渲染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App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根组件并配置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AntDesign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创建一个跟组件并引入进来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ant design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1130631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11:03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06.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实现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App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根组件的上中下布局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ant design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实现基本结构</a:t>
            </a:r>
          </a:p>
        </p:txBody>
      </p:sp>
    </p:spTree>
    <p:extLst>
      <p:ext uri="{BB962C8B-B14F-4D97-AF65-F5344CB8AC3E}">
        <p14:creationId xmlns:p14="http://schemas.microsoft.com/office/powerpoint/2010/main" val="3018435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3420</TotalTime>
  <Words>623</Words>
  <Application>Microsoft Macintosh PowerPoint</Application>
  <PresentationFormat>全屏显示(4:3)</PresentationFormat>
  <Paragraphs>126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Microsoft Office User</cp:lastModifiedBy>
  <cp:revision>604</cp:revision>
  <dcterms:created xsi:type="dcterms:W3CDTF">2015-06-29T07:19:00Z</dcterms:created>
  <dcterms:modified xsi:type="dcterms:W3CDTF">2018-09-02T09:18:11Z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