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1" r:id="rId2"/>
    <p:sldId id="281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2" r:id="rId18"/>
    <p:sldId id="283" r:id="rId19"/>
    <p:sldId id="288" r:id="rId20"/>
    <p:sldId id="258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0">
          <p15:clr>
            <a:srgbClr val="A4A3A4"/>
          </p15:clr>
        </p15:guide>
        <p15:guide id="2" pos="28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57" autoAdjust="0"/>
    <p:restoredTop sz="79159" autoAdjust="0"/>
  </p:normalViewPr>
  <p:slideViewPr>
    <p:cSldViewPr>
      <p:cViewPr varScale="1">
        <p:scale>
          <a:sx n="108" d="100"/>
          <a:sy n="108" d="100"/>
        </p:scale>
        <p:origin x="992" y="200"/>
      </p:cViewPr>
      <p:guideLst>
        <p:guide orient="horz" pos="2180"/>
        <p:guide pos="285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125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2862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sz="7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4339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sz="7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4163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sz="7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9586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sz="7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9849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sz="7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0470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sz="7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9408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sz="7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6988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sz="7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391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sz="7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946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sz="7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140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sz="7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021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sz="7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074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sz="7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853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sz="7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980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sz="7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529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sz="7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290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sz="7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178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2018vue/&#35270;&#39057;/day01-08-v-for&#25351;&#20196;&#30340;&#20351;&#29992;&#65288;&#19978;&#65289;.wmv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2018vue/&#35270;&#39057;/day01-08-v-for&#25351;&#20196;&#30340;&#20351;&#29992;&#65288;&#19979;&#65289;.wmv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2018vue/&#35270;&#39057;/day01-09-v-model&#21452;&#21521;&#25968;&#25454;&#32465;&#23450;.wmv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2018vue/&#35270;&#39057;/day01-10-v-on&#20107;&#20214;&#32465;&#23450;.wmv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2018vue/&#35270;&#39057;/day01-11-v-if&#21644;v-show.wmv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2018vue/&#35270;&#39057;/day01-12-v-if&#34917;&#20805;.wmv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2018vue/&#35270;&#39057;/day01-13-v-cloak&#25351;&#20196;&#20351;&#29992;.wmv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2018vue/&#35270;&#39057;/day01-14-&#26696;&#20363;&#65306;&#21015;&#34920;&#25968;&#25454;&#28210;&#26579;.wmv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2018vue/&#35270;&#39057;/day01-15-&#26696;&#20363;&#65306;&#21015;&#34920;&#25968;&#25454;&#21024;&#38500;.wmv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2018vue/&#35270;&#39057;/day01-16-&#26696;&#20363;&#65306;&#21015;&#34920;&#25968;&#25454;&#28155;&#21152;.wmv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2018vue/&#35270;&#39057;/day01-01-&#35838;&#21069;&#20934;&#22791;.wmv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2018vue/&#35270;&#39057;/day01-02-&#20026;&#20160;&#20040;&#23398;vue.wmv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2018vue/&#35270;&#39057;/day01-03-vue&#29256;helloworld&#20307;&#20250;MVVM.wmv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2018vue/&#35270;&#39057;/day01-04-&#25554;&#20540;&#34920;&#36798;&#24335;&#30340;&#20351;&#29992;.wmv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2018vue/&#35270;&#39057;/day01-05-v-text&#25351;&#20196;&#20351;&#29992;.wmv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2018vue/&#35270;&#39057;/day01-06-v-html&#25351;&#20196;&#30340;&#20351;&#29992;.wmv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2018vue/&#35270;&#39057;/day01-07-v-bind&#25351;&#20196;&#30340;&#20351;&#29992;.wmv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54736" y="1825599"/>
            <a:ext cx="2394182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lvl="0" algn="ctr" eaLnBrk="1" hangingPunct="1">
              <a:buFont typeface="Arial" pitchFamily="34" charset="0"/>
              <a:buNone/>
            </a:pPr>
            <a:r>
              <a:rPr lang="en-US" altLang="zh-CN" sz="4400" b="1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Vue</a:t>
            </a:r>
            <a:r>
              <a:rPr lang="zh-CN" altLang="en-US" sz="4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课程</a:t>
            </a:r>
            <a:endParaRPr lang="en-US" altLang="zh-CN" sz="4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3075" name="TextBox 2"/>
          <p:cNvSpPr txBox="1"/>
          <p:nvPr/>
        </p:nvSpPr>
        <p:spPr>
          <a:xfrm>
            <a:off x="2915920" y="2852738"/>
            <a:ext cx="3071813" cy="110109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lstStyle/>
          <a:p>
            <a:pPr lvl="0" algn="ctr" eaLnBrk="1" hangingPunct="1">
              <a:buFont typeface="Arial" pitchFamily="34" charset="0"/>
              <a:buNone/>
            </a:pPr>
            <a:r>
              <a:rPr 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第一天</a:t>
            </a:r>
          </a:p>
          <a:p>
            <a:pPr lvl="0" algn="ctr" eaLnBrk="1" hangingPunct="1">
              <a:buFont typeface="Arial" pitchFamily="34" charset="0"/>
              <a:buNone/>
            </a:pPr>
            <a:endParaRPr lang="zh-CN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265"/>
          </a:xfrm>
        </p:spPr>
        <p:txBody>
          <a:bodyPr>
            <a:normAutofit fontScale="90000"/>
          </a:bodyPr>
          <a:lstStyle/>
          <a:p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rtlCol="0" anchor="ctr" anchorCtr="0" compatLnSpc="1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lvl="0"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4.1v-for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指令的使用（上）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3046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课程信息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marR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课程时长：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分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14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秒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lvl="0">
              <a:lnSpc>
                <a:spcPct val="150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课程名称：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v-for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指令的使用（上）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问答与练习</a:t>
            </a:r>
          </a:p>
          <a:p>
            <a:pPr marL="793750" marR="0" lvl="0" indent="-34290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charset="0"/>
              <a:buChar char="•"/>
              <a:defRPr/>
            </a:pPr>
            <a:r>
              <a:rPr lang="zh-CN" altLang="en-US" noProof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3872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265"/>
          </a:xfrm>
        </p:spPr>
        <p:txBody>
          <a:bodyPr>
            <a:normAutofit fontScale="90000"/>
          </a:bodyPr>
          <a:lstStyle/>
          <a:p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rtlCol="0" anchor="ctr" anchorCtr="0" compatLnSpc="1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lvl="0"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4.2v-for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指令的使用（下）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3046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课程信息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marR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课程时长：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14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分</a:t>
            </a:r>
            <a:r>
              <a:rPr lang="en-US" altLang="zh-CN" sz="2000" noProof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秒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lvl="0">
              <a:lnSpc>
                <a:spcPct val="150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课程名称：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v-for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指令的使用（下）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问答与练习</a:t>
            </a:r>
          </a:p>
          <a:p>
            <a:pPr marL="793750" indent="-342900">
              <a:lnSpc>
                <a:spcPct val="200000"/>
              </a:lnSpc>
              <a:buClr>
                <a:schemeClr val="tx2"/>
              </a:buClr>
              <a:buFont typeface="Arial" charset="0"/>
              <a:buChar char="•"/>
              <a:defRPr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了解即可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4436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265"/>
          </a:xfrm>
        </p:spPr>
        <p:txBody>
          <a:bodyPr>
            <a:normAutofit fontScale="90000"/>
          </a:bodyPr>
          <a:lstStyle/>
          <a:p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rtlCol="0" anchor="ctr" anchorCtr="0" compatLnSpc="1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lvl="0"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5.1v-model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双向数据绑定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3046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课程信息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marR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课程时长：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分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56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秒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lvl="0">
              <a:lnSpc>
                <a:spcPct val="150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课程名称： </a:t>
            </a:r>
            <a:r>
              <a:rPr lang="en-US" altLang="zh-CN" sz="2000" noProof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v-model</a:t>
            </a:r>
            <a:r>
              <a:rPr lang="zh-CN" altLang="en-US" sz="2000" noProof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双向数据绑定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问答与练习</a:t>
            </a:r>
          </a:p>
          <a:p>
            <a:pPr marL="793750" marR="0" lvl="0" indent="-34290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charset="0"/>
              <a:buChar char="•"/>
              <a:defRPr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无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5654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265"/>
          </a:xfrm>
        </p:spPr>
        <p:txBody>
          <a:bodyPr>
            <a:normAutofit fontScale="90000"/>
          </a:bodyPr>
          <a:lstStyle/>
          <a:p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rtlCol="0" anchor="ctr" anchorCtr="0" compatLnSpc="1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lvl="0"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5.2 v-on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事件绑定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540448"/>
            <a:ext cx="8215313" cy="3046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课程信息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marR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课程时长：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14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分</a:t>
            </a:r>
            <a:r>
              <a:rPr lang="en-US" altLang="zh-CN" sz="2000" noProof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23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秒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lvl="0">
              <a:lnSpc>
                <a:spcPct val="150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课程名称：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v-on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事件绑定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问答与练习</a:t>
            </a:r>
          </a:p>
          <a:p>
            <a:pPr marL="793750" marR="0" lvl="0" indent="-34290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charset="0"/>
              <a:buChar char="•"/>
              <a:defRPr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无</a:t>
            </a:r>
            <a:endParaRPr lang="en-US" altLang="zh-CN" noProof="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11711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265"/>
          </a:xfrm>
        </p:spPr>
        <p:txBody>
          <a:bodyPr>
            <a:normAutofit fontScale="90000"/>
          </a:bodyPr>
          <a:lstStyle/>
          <a:p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rtlCol="0" anchor="ctr" anchorCtr="0" compatLnSpc="1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lvl="0"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6.1 v-if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v-show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3046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课程信息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marR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课程时长：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分</a:t>
            </a:r>
            <a:r>
              <a:rPr lang="en-US" altLang="zh-CN" sz="2000" noProof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47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秒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lvl="0">
              <a:lnSpc>
                <a:spcPct val="150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课程名称：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v-if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和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v-show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问答与练习</a:t>
            </a:r>
          </a:p>
          <a:p>
            <a:pPr marL="793750" marR="0" lvl="0" indent="-34290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charset="0"/>
              <a:buChar char="•"/>
              <a:defRPr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4591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265"/>
          </a:xfrm>
        </p:spPr>
        <p:txBody>
          <a:bodyPr>
            <a:normAutofit fontScale="90000"/>
          </a:bodyPr>
          <a:lstStyle/>
          <a:p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rtlCol="0" anchor="ctr" anchorCtr="0" compatLnSpc="1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lvl="0"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6.2v-if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补充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3046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课程信息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marR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课程时长：</a:t>
            </a:r>
            <a:r>
              <a:rPr lang="en-US" altLang="zh-CN" sz="2000" noProof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分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秒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lvl="0">
              <a:lnSpc>
                <a:spcPct val="150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课程名称：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v-if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补充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问答与练习</a:t>
            </a:r>
          </a:p>
          <a:p>
            <a:pPr marL="793750" lvl="0" indent="-342900">
              <a:lnSpc>
                <a:spcPct val="200000"/>
              </a:lnSpc>
              <a:buClr>
                <a:schemeClr val="tx2"/>
              </a:buClr>
              <a:buFont typeface="Arial" charset="0"/>
              <a:buChar char="•"/>
              <a:defRPr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无</a:t>
            </a:r>
            <a:endParaRPr kumimoji="0" lang="en-US" altLang="zh-CN" b="0" i="0" u="none" strike="noStrike" kern="1200" cap="none" spc="0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93179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265"/>
          </a:xfrm>
        </p:spPr>
        <p:txBody>
          <a:bodyPr>
            <a:normAutofit fontScale="90000"/>
          </a:bodyPr>
          <a:lstStyle/>
          <a:p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rtlCol="0" anchor="ctr" anchorCtr="0" compatLnSpc="1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lvl="0"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6.3 v-cloak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指令使用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3046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课程信息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marR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课程时长：</a:t>
            </a:r>
            <a:r>
              <a:rPr lang="en-US" altLang="zh-CN" sz="2000" noProof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分</a:t>
            </a:r>
            <a:r>
              <a:rPr lang="en-US" altLang="zh-CN" sz="2000" noProof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34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秒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lvl="0">
              <a:lnSpc>
                <a:spcPct val="150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课程名称：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v-cloak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指令使用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问答与练习</a:t>
            </a:r>
          </a:p>
          <a:p>
            <a:pPr marL="793750" marR="0" lvl="0" indent="-34290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charset="0"/>
              <a:buChar char="•"/>
              <a:defRPr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无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1091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265"/>
          </a:xfrm>
        </p:spPr>
        <p:txBody>
          <a:bodyPr>
            <a:normAutofit fontScale="90000"/>
          </a:bodyPr>
          <a:lstStyle/>
          <a:p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rtlCol="0" anchor="ctr" anchorCtr="0" compatLnSpc="1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lvl="0"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6.4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案例：列表数据渲染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3046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课程信息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marR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课程时长：</a:t>
            </a:r>
            <a:r>
              <a:rPr lang="en-US" altLang="zh-CN" sz="2000" noProof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07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分</a:t>
            </a:r>
            <a:r>
              <a:rPr lang="en-US" altLang="zh-CN" sz="2000" noProof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50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秒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lvl="0">
              <a:lnSpc>
                <a:spcPct val="150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课程名称： 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案例：列表数据渲染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问答与练习</a:t>
            </a:r>
          </a:p>
          <a:p>
            <a:pPr marL="793750" marR="0" lvl="0" indent="-34290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charset="0"/>
              <a:buChar char="•"/>
              <a:defRPr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无</a:t>
            </a:r>
            <a:endParaRPr lang="en-US" altLang="zh-CN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5871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265"/>
          </a:xfrm>
        </p:spPr>
        <p:txBody>
          <a:bodyPr>
            <a:normAutofit fontScale="90000"/>
          </a:bodyPr>
          <a:lstStyle/>
          <a:p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rtlCol="0" anchor="ctr" anchorCtr="0" compatLnSpc="1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lvl="0"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7.1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案例：列表数据删除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3046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课程信息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marR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课程时长：</a:t>
            </a:r>
            <a:r>
              <a:rPr lang="en-US" altLang="zh-CN" sz="2000" noProof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分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49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秒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lvl="0">
              <a:lnSpc>
                <a:spcPct val="150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课程名称： 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案例：列表数据删除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问答与练习</a:t>
            </a:r>
          </a:p>
          <a:p>
            <a:pPr marL="793750" marR="0" lvl="0" indent="-34290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charset="0"/>
              <a:buChar char="•"/>
              <a:defRPr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无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56873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265"/>
          </a:xfrm>
        </p:spPr>
        <p:txBody>
          <a:bodyPr>
            <a:normAutofit fontScale="90000"/>
          </a:bodyPr>
          <a:lstStyle/>
          <a:p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rtlCol="0" anchor="ctr" anchorCtr="0" compatLnSpc="1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lvl="0" algn="l" eaLnBrk="1" hangingPunct="1">
              <a:spcAft>
                <a:spcPts val="0"/>
              </a:spcAft>
              <a:defRPr/>
            </a:pPr>
            <a:r>
              <a:rPr lang="en-US" altLang="zh-CN" sz="3600" b="1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7.2</a:t>
            </a:r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：列表数据添加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3046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课程信息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marR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课程时长：</a:t>
            </a:r>
            <a:r>
              <a:rPr lang="en-US" altLang="zh-CN" sz="2000" noProof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07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分</a:t>
            </a:r>
            <a:r>
              <a:rPr lang="en-US" altLang="zh-CN" sz="2000" noProof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29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秒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lvl="0">
              <a:lnSpc>
                <a:spcPct val="150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课程名称： 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案例：列表数据添加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问答与练习</a:t>
            </a:r>
          </a:p>
          <a:p>
            <a:pPr marL="793750" marR="0" lvl="0" indent="-34290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charset="0"/>
              <a:buChar char="•"/>
              <a:defRPr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无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84917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85813"/>
            <a:ext cx="8229600" cy="642938"/>
          </a:xfrm>
          <a:ln w="9525">
            <a:noFill/>
            <a:miter/>
          </a:ln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Top  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课程内容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471170" y="1564640"/>
            <a:ext cx="82772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01</a:t>
            </a:r>
            <a:r>
              <a:rPr lang="zh-CN" altLang="en-US" dirty="0"/>
              <a:t>、课前准备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>
                <a:sym typeface="+mn-ea"/>
              </a:rPr>
              <a:t>02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vue</a:t>
            </a:r>
            <a:r>
              <a:rPr lang="zh-CN" altLang="en-US" dirty="0">
                <a:sym typeface="+mn-ea"/>
              </a:rPr>
              <a:t>的</a:t>
            </a:r>
            <a:r>
              <a:rPr lang="en-US" altLang="zh-CN" dirty="0">
                <a:sym typeface="+mn-ea"/>
              </a:rPr>
              <a:t>MVVM</a:t>
            </a:r>
            <a:r>
              <a:rPr lang="zh-CN" altLang="en-US" dirty="0">
                <a:sym typeface="+mn-ea"/>
              </a:rPr>
              <a:t>思想</a:t>
            </a:r>
            <a:endParaRPr lang="en-US" altLang="zh-CN" dirty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ym typeface="+mn-ea"/>
              </a:rPr>
              <a:t>03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v-text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v-html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v-bind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v-for</a:t>
            </a:r>
            <a:r>
              <a:rPr lang="zh-CN" altLang="en-US" dirty="0">
                <a:sym typeface="+mn-ea"/>
              </a:rPr>
              <a:t> 、</a:t>
            </a:r>
            <a:r>
              <a:rPr lang="en-US" altLang="zh-CN" dirty="0">
                <a:sym typeface="+mn-ea"/>
              </a:rPr>
              <a:t>v-model</a:t>
            </a:r>
            <a:r>
              <a:rPr lang="zh-CN" altLang="en-US" dirty="0">
                <a:sym typeface="+mn-ea"/>
              </a:rPr>
              <a:t>指令</a:t>
            </a:r>
            <a:endParaRPr lang="en-US" altLang="zh-CN" dirty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ym typeface="+mn-ea"/>
              </a:rPr>
              <a:t>04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v-on</a:t>
            </a:r>
            <a:r>
              <a:rPr lang="zh-CN" altLang="en-US" dirty="0">
                <a:sym typeface="+mn-ea"/>
              </a:rPr>
              <a:t>事件绑定</a:t>
            </a:r>
            <a:endParaRPr lang="en-US" altLang="zh-CN" dirty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ym typeface="+mn-ea"/>
              </a:rPr>
              <a:t>05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v-if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v-show</a:t>
            </a:r>
            <a:r>
              <a:rPr lang="zh-CN" altLang="en-US" dirty="0">
                <a:sym typeface="+mn-ea"/>
              </a:rPr>
              <a:t>的学习</a:t>
            </a:r>
            <a:endParaRPr lang="en-US" altLang="zh-CN" dirty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ym typeface="+mn-ea"/>
              </a:rPr>
              <a:t>06</a:t>
            </a:r>
            <a:r>
              <a:rPr lang="zh-CN" altLang="en-US" dirty="0">
                <a:sym typeface="+mn-ea"/>
              </a:rPr>
              <a:t>、 </a:t>
            </a:r>
            <a:r>
              <a:rPr lang="en-US" altLang="zh-CN" dirty="0" err="1">
                <a:sym typeface="+mn-ea"/>
              </a:rPr>
              <a:t>vue</a:t>
            </a:r>
            <a:r>
              <a:rPr lang="zh-CN" altLang="en-US" dirty="0">
                <a:sym typeface="+mn-ea"/>
              </a:rPr>
              <a:t>小案例的制作</a:t>
            </a:r>
          </a:p>
        </p:txBody>
      </p:sp>
    </p:spTree>
    <p:extLst>
      <p:ext uri="{BB962C8B-B14F-4D97-AF65-F5344CB8AC3E}">
        <p14:creationId xmlns:p14="http://schemas.microsoft.com/office/powerpoint/2010/main" val="3262514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265"/>
          </a:xfrm>
        </p:spPr>
        <p:txBody>
          <a:bodyPr>
            <a:normAutofit fontScale="90000"/>
          </a:bodyPr>
          <a:lstStyle/>
          <a:p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rtlCol="0" anchor="ctr" anchorCtr="0" compatLnSpc="1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lvl="0"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课前准备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7369" y="1418590"/>
            <a:ext cx="8215313" cy="415498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课程信息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marR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课程时长：</a:t>
            </a:r>
            <a:r>
              <a:rPr lang="en-US" altLang="zh-CN" sz="2000" noProof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分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秒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lvl="0">
              <a:lnSpc>
                <a:spcPct val="150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课程名称：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hlinkClick r:id="rId3"/>
              </a:rPr>
              <a:t>课前准备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问答与练习</a:t>
            </a:r>
          </a:p>
          <a:p>
            <a:pPr marL="793750" marR="0" lvl="0" indent="-34290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charset="0"/>
              <a:buChar char="•"/>
              <a:defRPr/>
            </a:pPr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Vue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基本介绍</a:t>
            </a:r>
            <a:endParaRPr lang="en-US" altLang="zh-CN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793750" marR="0" lvl="0" indent="-34290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charset="0"/>
              <a:buChar char="•"/>
              <a:defRPr/>
            </a:pPr>
            <a:r>
              <a:rPr lang="en-US" altLang="zh-CN" noProof="0" dirty="0" err="1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Vue-devtools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安装</a:t>
            </a:r>
            <a:endParaRPr lang="en-US" altLang="zh-CN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793750" marR="0" lvl="0" indent="-34290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charset="0"/>
              <a:buChar char="•"/>
              <a:defRPr/>
            </a:pPr>
            <a:r>
              <a:rPr lang="en-US" altLang="zh-CN" noProof="0" dirty="0" err="1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Vscode</a:t>
            </a:r>
            <a:r>
              <a:rPr lang="en-US" altLang="zh-CN" noProof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</a:t>
            </a:r>
            <a:r>
              <a:rPr lang="zh-CN" altLang="en-US" noProof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插件安装</a:t>
            </a:r>
            <a:endParaRPr lang="en-US" altLang="zh-CN" noProof="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265"/>
          </a:xfrm>
        </p:spPr>
        <p:txBody>
          <a:bodyPr>
            <a:normAutofit fontScale="90000"/>
          </a:bodyPr>
          <a:lstStyle/>
          <a:p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rtlCol="0" anchor="ctr" anchorCtr="0" compatLnSpc="1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lvl="0" algn="l" eaLnBrk="1" hangingPunct="1">
              <a:spcAft>
                <a:spcPts val="0"/>
              </a:spcAft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1.2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为什么学</a:t>
            </a:r>
            <a:r>
              <a:rPr lang="en-US" altLang="zh-CN" sz="3600" b="1" dirty="0" err="1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vue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3046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课程信息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marR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课程时长：</a:t>
            </a:r>
            <a:r>
              <a:rPr lang="en-US" altLang="zh-CN" sz="2000" noProof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分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39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秒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lvl="0">
              <a:lnSpc>
                <a:spcPct val="150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课程名称：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hlinkClick r:id="rId3"/>
              </a:rPr>
              <a:t>为什么学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hlinkClick r:id="rId3"/>
              </a:rPr>
              <a:t>vue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问答与练习</a:t>
            </a:r>
          </a:p>
          <a:p>
            <a:pPr marL="793750" marR="0" lvl="0" indent="-34290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charset="0"/>
              <a:buChar char="•"/>
              <a:defRPr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分别从工作和开发谈</a:t>
            </a:r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vue</a:t>
            </a:r>
            <a:endParaRPr lang="en-US" altLang="zh-CN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77753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265"/>
          </a:xfrm>
        </p:spPr>
        <p:txBody>
          <a:bodyPr>
            <a:normAutofit fontScale="90000"/>
          </a:bodyPr>
          <a:lstStyle/>
          <a:p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rtlCol="0" anchor="ctr" anchorCtr="0" compatLnSpc="1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lvl="0"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2.1vue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版</a:t>
            </a:r>
            <a:r>
              <a:rPr lang="en-US" altLang="zh-CN" sz="3600" b="1" dirty="0" err="1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helloworld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体会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MVVM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3046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课程信息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marR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课程时长：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15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分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59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秒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lvl="0">
              <a:lnSpc>
                <a:spcPct val="150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课程名称：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hlinkClick r:id="rId3"/>
              </a:rPr>
              <a:t>vue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hlinkClick r:id="rId3"/>
              </a:rPr>
              <a:t>版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hlinkClick r:id="rId3"/>
              </a:rPr>
              <a:t>helloworld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hlinkClick r:id="rId3"/>
              </a:rPr>
              <a:t>体会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hlinkClick r:id="rId3"/>
              </a:rPr>
              <a:t>MVVM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问答与练习</a:t>
            </a:r>
          </a:p>
          <a:p>
            <a:pPr marL="793750" marR="0" lvl="0" indent="-34290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charset="0"/>
              <a:buChar char="•"/>
              <a:defRPr/>
            </a:pPr>
            <a:r>
              <a:rPr lang="zh-CN" altLang="en-US" noProof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无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6193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265"/>
          </a:xfrm>
        </p:spPr>
        <p:txBody>
          <a:bodyPr>
            <a:normAutofit fontScale="90000"/>
          </a:bodyPr>
          <a:lstStyle/>
          <a:p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rtlCol="0" anchor="ctr" anchorCtr="0" compatLnSpc="1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lvl="0"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插值表达式的使用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3046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课程信息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marR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课程时长：</a:t>
            </a:r>
            <a:r>
              <a:rPr lang="en-US" altLang="zh-CN" sz="2000" noProof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分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39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秒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lvl="0">
              <a:lnSpc>
                <a:spcPct val="150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课程名称：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hlinkClick r:id="rId3"/>
              </a:rPr>
              <a:t>插值表达式的使用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问答与练习</a:t>
            </a:r>
          </a:p>
          <a:p>
            <a:pPr marL="793750" marR="0" lvl="0" indent="-34290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charset="0"/>
              <a:buChar char="•"/>
              <a:defRPr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2736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265"/>
          </a:xfrm>
        </p:spPr>
        <p:txBody>
          <a:bodyPr>
            <a:normAutofit fontScale="90000"/>
          </a:bodyPr>
          <a:lstStyle/>
          <a:p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rtlCol="0" anchor="ctr" anchorCtr="0" compatLnSpc="1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lvl="0"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3.1v-text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指令使用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36009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课程信息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marR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课程时长：</a:t>
            </a:r>
            <a:r>
              <a:rPr lang="en-US" altLang="zh-CN" sz="2000" noProof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分</a:t>
            </a:r>
            <a:r>
              <a:rPr lang="en-US" altLang="zh-CN" sz="2000" noProof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37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秒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lvl="0">
              <a:lnSpc>
                <a:spcPct val="150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课程名称：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hlinkClick r:id="rId3"/>
              </a:rPr>
              <a:t>v-text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hlinkClick r:id="rId3"/>
              </a:rPr>
              <a:t>指令使用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问答与练习</a:t>
            </a:r>
          </a:p>
          <a:p>
            <a:pPr marL="793750" marR="0" lvl="0" indent="-34290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charset="0"/>
              <a:buChar char="•"/>
              <a:defRPr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0850" lvl="0">
              <a:lnSpc>
                <a:spcPct val="200000"/>
              </a:lnSpc>
              <a:buClr>
                <a:schemeClr val="tx2"/>
              </a:buClr>
              <a:defRPr/>
            </a:pP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8199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265"/>
          </a:xfrm>
        </p:spPr>
        <p:txBody>
          <a:bodyPr>
            <a:normAutofit fontScale="90000"/>
          </a:bodyPr>
          <a:lstStyle/>
          <a:p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rtlCol="0" anchor="ctr" anchorCtr="0" compatLnSpc="1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lvl="0"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 v-html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指令的使用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08282" y="1486739"/>
            <a:ext cx="8215313" cy="3046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课程信息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marR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课程时长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02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分</a:t>
            </a:r>
            <a:r>
              <a:rPr lang="en-US" altLang="zh-CN" sz="2000" noProof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00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秒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lvl="0">
              <a:lnSpc>
                <a:spcPct val="150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课程名称：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hlinkClick r:id="rId3"/>
              </a:rPr>
              <a:t>v-html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hlinkClick r:id="rId3"/>
              </a:rPr>
              <a:t>指令的使用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问答与练习</a:t>
            </a:r>
          </a:p>
          <a:p>
            <a:pPr marL="793750" marR="0" lvl="0" indent="-34290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charset="0"/>
              <a:buChar char="•"/>
              <a:defRPr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无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0587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265"/>
          </a:xfrm>
        </p:spPr>
        <p:txBody>
          <a:bodyPr>
            <a:normAutofit fontScale="90000"/>
          </a:bodyPr>
          <a:lstStyle/>
          <a:p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rtlCol="0" anchor="ctr" anchorCtr="0" compatLnSpc="1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lvl="0"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3.3v-bind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指令的使用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3046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课程信息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marR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课程时长：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分</a:t>
            </a:r>
            <a:r>
              <a:rPr lang="en-US" altLang="zh-CN" sz="2000" noProof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53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秒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lvl="0">
              <a:lnSpc>
                <a:spcPct val="150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课程名称：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v-bind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指令的使用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问答与练习</a:t>
            </a:r>
          </a:p>
          <a:p>
            <a:pPr marL="793750" marR="0" lvl="0" indent="-34290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charset="0"/>
              <a:buChar char="•"/>
              <a:defRPr/>
            </a:pPr>
            <a:r>
              <a:rPr lang="zh-CN" altLang="en-US" noProof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无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7247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2995</TotalTime>
  <Words>570</Words>
  <Application>Microsoft Macintosh PowerPoint</Application>
  <PresentationFormat>全屏显示(4:3)</PresentationFormat>
  <Paragraphs>130</Paragraphs>
  <Slides>20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Top  课程内容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Microsoft Office User</cp:lastModifiedBy>
  <cp:revision>442</cp:revision>
  <dcterms:created xsi:type="dcterms:W3CDTF">2015-06-29T07:19:00Z</dcterms:created>
  <dcterms:modified xsi:type="dcterms:W3CDTF">2018-09-05T02:13:34Z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