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8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6" autoAdjust="0"/>
    <p:restoredTop sz="79159" autoAdjust="0"/>
  </p:normalViewPr>
  <p:slideViewPr>
    <p:cSldViewPr>
      <p:cViewPr varScale="1">
        <p:scale>
          <a:sx n="108" d="100"/>
          <a:sy n="108" d="100"/>
        </p:scale>
        <p:origin x="936" y="200"/>
      </p:cViewPr>
      <p:guideLst>
        <p:guide orient="horz" pos="218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2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8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1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58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8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4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40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9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2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5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29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7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7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8-axios&#30340;get&#35831;&#27714;.wm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9-axios&#30340;post&#35831;&#27714;.wm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10-&#26696;&#20363;&#65306;&#33719;&#21462;&#30495;&#23454;&#21015;&#34920;&#25968;&#25454;.wmv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11-vue-resource&#30340;jsonp.wm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12-&#36807;&#28193;&#21644;&#21160;&#30011;&#65306;css&#31867;&#21517;.wm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13-&#36807;&#28193;&#21644;&#21160;&#30011;&#65306;animate&#21160;&#30011;&#24211;.wm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14-&#36807;&#28193;&#21644;&#21160;&#30011;&#65306;javascript&#38057;&#23376;.wmv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15-&#26696;&#20363;&#65306;&#21024;&#38500;&#21160;&#30011;.wm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1-&#26696;&#20363;&#65306;&#33258;&#21160;&#33719;&#21462;&#28966;&#28857;dom&#29256;&#26412;.wm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2-&#26696;&#20363;&#65306;&#33258;&#21160;&#33719;&#21462;&#28966;&#28857;&#33258;&#23450;&#20041;&#25351;&#20196;&#29256;&#26412;.wm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3-&#26696;&#20363;&#65306;&#21019;&#24314;&#36807;&#28388;&#22120;.wm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4-computed.wm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5-watch.wm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6-&#28145;&#24230;&#30417;&#21548;.wm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fly/Downloads/&#40657;&#39532;&#21452;&#20803;/2018vue/&#35270;&#39057;/day02-07-&#26696;&#20363;&#65306;&#25628;&#32034;&#21151;&#33021;.wm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4736" y="1825599"/>
            <a:ext cx="2394182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Vue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endParaRPr lang="en-US" altLang="zh-CN" sz="4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75" name="TextBox 2"/>
          <p:cNvSpPr txBox="1"/>
          <p:nvPr/>
        </p:nvSpPr>
        <p:spPr>
          <a:xfrm>
            <a:off x="2915920" y="2852738"/>
            <a:ext cx="3071813" cy="110109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algn="ctr" eaLnBrk="1" hangingPunct="1">
              <a:buFont typeface="Arial" pitchFamily="34" charset="0"/>
              <a:buNone/>
            </a:pP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  <a:p>
            <a:pPr lvl="0" algn="ctr" eaLnBrk="1" hangingPunct="1">
              <a:buFont typeface="Arial" pitchFamily="34" charset="0"/>
              <a:buNone/>
            </a:pPr>
            <a:endParaRPr 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1.8axios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axios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get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请求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87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1.9axios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axios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post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请求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1.10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案例：获取真实列表数据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案例：获取真实列表数据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1.11 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-resource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jsonp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540448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vue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-resource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的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jsonp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7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过渡和动画：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过渡和动画：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css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类名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91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1.13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过渡和动画：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animate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动画库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过渡和动画：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animate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动画库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lvl="0" indent="-342900"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en-US" altLang="zh-CN" b="0" i="0" u="none" strike="noStrike" kern="1200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17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1.14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过渡和动画：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钩子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过渡和动画：</a:t>
            </a:r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javascript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钩子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09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1.15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案例：删除动画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案例：删除动画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87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8"/>
          </a:xfrm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Top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课程内容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1170" y="1564640"/>
            <a:ext cx="82772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01</a:t>
            </a:r>
            <a:r>
              <a:rPr lang="zh-CN" altLang="en-US" dirty="0"/>
              <a:t>、</a:t>
            </a:r>
            <a:r>
              <a:rPr lang="en-US" altLang="zh-CN" dirty="0" err="1"/>
              <a:t>vue</a:t>
            </a:r>
            <a:r>
              <a:rPr lang="zh-CN" altLang="en-US" dirty="0"/>
              <a:t>的案例制作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computed</a:t>
            </a:r>
            <a:r>
              <a:rPr lang="zh-CN" altLang="en-US" dirty="0">
                <a:sym typeface="+mn-ea"/>
              </a:rPr>
              <a:t>计算属性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watch</a:t>
            </a:r>
            <a:r>
              <a:rPr lang="zh-CN" altLang="en-US" dirty="0">
                <a:sym typeface="+mn-ea"/>
              </a:rPr>
              <a:t>和深度监听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axios</a:t>
            </a:r>
            <a:r>
              <a:rPr lang="zh-CN" altLang="en-US" dirty="0">
                <a:sym typeface="+mn-ea"/>
              </a:rPr>
              <a:t>的学习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-resource</a:t>
            </a:r>
            <a:r>
              <a:rPr lang="zh-CN" altLang="en-US" dirty="0">
                <a:sym typeface="+mn-ea"/>
              </a:rPr>
              <a:t>的学习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06</a:t>
            </a:r>
            <a:r>
              <a:rPr lang="zh-CN" altLang="en-US" dirty="0">
                <a:sym typeface="+mn-ea"/>
              </a:rPr>
              <a:t>、 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中动画的学习</a:t>
            </a:r>
          </a:p>
        </p:txBody>
      </p:sp>
    </p:spTree>
    <p:extLst>
      <p:ext uri="{BB962C8B-B14F-4D97-AF65-F5344CB8AC3E}">
        <p14:creationId xmlns:p14="http://schemas.microsoft.com/office/powerpoint/2010/main" val="326251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案例：自动获取焦点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7369" y="141859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案例：自动获取焦点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dom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版本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noProof="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案例：自动获取焦点自定义指令版本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案例：自动获取焦点自定义指令版本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77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案例：创建过滤器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案例：创建过滤器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9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1.4computed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计算属性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computed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计算属性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3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1.5watch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6009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watch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监听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lvl="0">
              <a:lnSpc>
                <a:spcPct val="200000"/>
              </a:lnSpc>
              <a:buClr>
                <a:schemeClr val="tx2"/>
              </a:buClr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1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深度监听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8282" y="1486739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3"/>
              </a:rPr>
              <a:t>深度监听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5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265"/>
          </a:xfrm>
        </p:spPr>
        <p:txBody>
          <a:bodyPr>
            <a:normAutofit fontScale="90000"/>
          </a:bodyPr>
          <a:lstStyle/>
          <a:p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rtlCol="0" anchor="ctr" anchorCtr="0" compatLnSpc="1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1.7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案例：搜索功能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课程时长：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秒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lvl="0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课程名称： 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案例：搜索功能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问答与练习</a:t>
            </a:r>
          </a:p>
          <a:p>
            <a:pPr marL="793750" marR="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charset="0"/>
              <a:buChar char="•"/>
              <a:defRPr/>
            </a:pPr>
            <a:r>
              <a:rPr lang="zh-CN" altLang="en-US" noProof="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24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514</Words>
  <Application>Microsoft Macintosh PowerPoint</Application>
  <PresentationFormat>全屏显示(4:3)</PresentationFormat>
  <Paragraphs>114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Microsoft Office User</cp:lastModifiedBy>
  <cp:revision>438</cp:revision>
  <dcterms:created xsi:type="dcterms:W3CDTF">2015-06-29T07:19:00Z</dcterms:created>
  <dcterms:modified xsi:type="dcterms:W3CDTF">2018-09-05T02:20:06Z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