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 autoAdjust="0"/>
    <p:restoredTop sz="79159" autoAdjust="0"/>
  </p:normalViewPr>
  <p:slideViewPr>
    <p:cSldViewPr>
      <p:cViewPr varScale="1">
        <p:scale>
          <a:sx n="108" d="100"/>
          <a:sy n="108" d="100"/>
        </p:scale>
        <p:origin x="1096" y="200"/>
      </p:cViewPr>
      <p:guideLst>
        <p:guide orient="horz" pos="218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2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8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3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1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58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8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4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4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2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9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7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08-webpack-config.wm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09-webpack-dev-server.wm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10-webpack-css.wm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11-webpack-less&amp;scss.wm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12-webpack-image&amp;fonts.wm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13-webpack-html.wm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14-webpack-babel.wm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01-&#36335;&#30001;&#21021;&#20307;&#39564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02-&#36335;&#30001;&#21442;&#25968;.wm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03-&#30417;&#21548;&#36335;&#30001;&#21442;&#25968;&#21464;&#21270;.wm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04-&#23884;&#22871;&#36335;&#30001;&#21644;&#32534;&#31243;&#24335;&#23548;&#33322;.wm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05-&#36335;&#30001;&#37325;&#23450;&#21521;.wm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06-webpack&#31616;&#21333;&#20171;&#3246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4-07-webpack-cli.wm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736" y="1825599"/>
            <a:ext cx="239418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en-US" altLang="zh-CN" sz="4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075" name="TextBox 2"/>
          <p:cNvSpPr txBox="1"/>
          <p:nvPr/>
        </p:nvSpPr>
        <p:spPr>
          <a:xfrm>
            <a:off x="2915920" y="2852738"/>
            <a:ext cx="3071813" cy="11010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lvl="0" algn="ctr" eaLnBrk="1" hangingPunct="1">
              <a:buFont typeface="Arial" pitchFamily="34" charset="0"/>
              <a:buNone/>
            </a:pPr>
            <a:endParaRPr 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1.8webpack-config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webpack-config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的学习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7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1.9webpack-dev-server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webpack-dev-server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的学习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indent="-342900"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43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1.10webpack-css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webpack-css</a:t>
            </a:r>
            <a:r>
              <a:rPr lang="zh-CN" altLang="en-US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的学习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1.11webpack-less&amp;scss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540448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webpack-less&amp;scss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的学习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7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1.12webpack-image&amp;fonts.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webpack-image&amp;fonts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的学习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59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1.13webpack-html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webpack-html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lvl="0" indent="-342900"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en-US" altLang="zh-CN" b="0" i="0" u="none" strike="noStrike" kern="1200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317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1.14webpack-babel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webpack-babel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09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8"/>
          </a:xfrm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Top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170" y="1564640"/>
            <a:ext cx="827722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01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zh-CN" altLang="en-US" dirty="0"/>
              <a:t>路由的学习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webpack</a:t>
            </a:r>
            <a:r>
              <a:rPr lang="zh-CN" altLang="en-US" dirty="0">
                <a:sym typeface="+mn-ea"/>
              </a:rPr>
              <a:t>的学习</a:t>
            </a:r>
          </a:p>
        </p:txBody>
      </p:sp>
    </p:spTree>
    <p:extLst>
      <p:ext uri="{BB962C8B-B14F-4D97-AF65-F5344CB8AC3E}">
        <p14:creationId xmlns:p14="http://schemas.microsoft.com/office/powerpoint/2010/main" val="326251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路由初体验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7369" y="141859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路由初体验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路由参数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路由参数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77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监听路由参数变化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监听路由参数变化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1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嵌套路由和编程式导航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嵌套路由和编程式导航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路由重定向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路由重定向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lvl="0">
              <a:lnSpc>
                <a:spcPct val="200000"/>
              </a:lnSpc>
              <a:buClr>
                <a:schemeClr val="tx2"/>
              </a:buClr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1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1.6webpack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简单介绍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8282" y="1486739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webpack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简单介绍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1.7webpack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的起步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webpack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的起步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安装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webpack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一定安装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3.11.0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2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408</Words>
  <Application>Microsoft Macintosh PowerPoint</Application>
  <PresentationFormat>全屏显示(4:3)</PresentationFormat>
  <Paragraphs>103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448</cp:revision>
  <dcterms:created xsi:type="dcterms:W3CDTF">2015-06-29T07:19:00Z</dcterms:created>
  <dcterms:modified xsi:type="dcterms:W3CDTF">2018-09-05T02:28:31Z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