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18" autoAdjust="0"/>
    <p:restoredTop sz="79159" autoAdjust="0"/>
  </p:normalViewPr>
  <p:slideViewPr>
    <p:cSldViewPr>
      <p:cViewPr varScale="1">
        <p:scale>
          <a:sx n="108" d="100"/>
          <a:sy n="108" d="100"/>
        </p:scale>
        <p:origin x="584" y="200"/>
      </p:cViewPr>
      <p:guideLst>
        <p:guide orient="horz" pos="218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2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8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3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1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2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9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7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08-&#39033;&#30446;&#21021;&#22987;&#21270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09-&#30331;&#24405;&#39029;&#38754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10-&#30331;&#24405;&#39029;&#38754;&#34920;&#21333;&#39564;&#3577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01-&#21333;&#25991;&#20214;&#32452;&#20214;&#20171;&#32461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02-webpack-vue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03-wegbpack-router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04-&#25991;&#20214;&#20851;&#31995;&#26803;&#2970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05-vue-cli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06-element-ui&#20171;&#3246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5-07-&#39033;&#30446;&#20171;&#32461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736" y="1825599"/>
            <a:ext cx="239418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en-US" altLang="zh-CN" sz="4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075" name="TextBox 2"/>
          <p:cNvSpPr txBox="1"/>
          <p:nvPr/>
        </p:nvSpPr>
        <p:spPr>
          <a:xfrm>
            <a:off x="2915920" y="2852738"/>
            <a:ext cx="3071813" cy="11010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lvl="0" algn="ctr" eaLnBrk="1" hangingPunct="1">
              <a:buFont typeface="Arial" pitchFamily="34" charset="0"/>
              <a:buNone/>
            </a:pPr>
            <a:endParaRPr 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项目初始化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项目初始化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7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1.9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登录页面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登录页面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indent="-342900"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13:00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可手动暂停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43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1.10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登录页面表单验证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登录页面表单验证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8"/>
          </a:xfrm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Top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170" y="1564640"/>
            <a:ext cx="8277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01</a:t>
            </a:r>
            <a:r>
              <a:rPr lang="zh-CN" altLang="en-US" dirty="0"/>
              <a:t>、单文件组件的学习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webpack</a:t>
            </a:r>
            <a:r>
              <a:rPr lang="zh-CN" altLang="en-US" dirty="0">
                <a:sym typeface="+mn-ea"/>
              </a:rPr>
              <a:t>的学习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03</a:t>
            </a:r>
            <a:r>
              <a:rPr lang="zh-CN" altLang="en-US" dirty="0">
                <a:sym typeface="+mn-ea"/>
              </a:rPr>
              <a:t>、 </a:t>
            </a:r>
            <a:r>
              <a:rPr lang="en-US" altLang="zh-CN" dirty="0" err="1">
                <a:sym typeface="+mn-ea"/>
              </a:rPr>
              <a:t>vue</a:t>
            </a:r>
            <a:r>
              <a:rPr lang="en-US" altLang="zh-CN" dirty="0">
                <a:sym typeface="+mn-ea"/>
              </a:rPr>
              <a:t>-cli</a:t>
            </a:r>
            <a:r>
              <a:rPr lang="zh-CN" altLang="en-US" dirty="0">
                <a:sym typeface="+mn-ea"/>
              </a:rPr>
              <a:t>的学习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04</a:t>
            </a:r>
            <a:r>
              <a:rPr lang="zh-CN" altLang="en-US" dirty="0">
                <a:sym typeface="+mn-ea"/>
              </a:rPr>
              <a:t>、 </a:t>
            </a:r>
            <a:r>
              <a:rPr lang="en-US" altLang="zh-CN" dirty="0">
                <a:sym typeface="+mn-ea"/>
              </a:rPr>
              <a:t>element-</a:t>
            </a:r>
            <a:r>
              <a:rPr lang="en-US" altLang="zh-CN" dirty="0" err="1">
                <a:sym typeface="+mn-ea"/>
              </a:rPr>
              <a:t>ui</a:t>
            </a:r>
            <a:r>
              <a:rPr lang="zh-CN" altLang="en-US" dirty="0">
                <a:sym typeface="+mn-ea"/>
              </a:rPr>
              <a:t>介绍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05</a:t>
            </a:r>
            <a:r>
              <a:rPr lang="zh-CN" altLang="en-US" dirty="0">
                <a:sym typeface="+mn-ea"/>
              </a:rPr>
              <a:t>、项目介绍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06</a:t>
            </a:r>
            <a:r>
              <a:rPr lang="zh-CN" altLang="en-US" dirty="0">
                <a:sym typeface="+mn-ea"/>
              </a:rPr>
              <a:t>、 项目登录页面</a:t>
            </a:r>
          </a:p>
        </p:txBody>
      </p:sp>
    </p:spTree>
    <p:extLst>
      <p:ext uri="{BB962C8B-B14F-4D97-AF65-F5344CB8AC3E}">
        <p14:creationId xmlns:p14="http://schemas.microsoft.com/office/powerpoint/2010/main" val="326251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单文件组件介绍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7369" y="141859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单文件组件介绍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1.2webpack-vue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webpack-vue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的使用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77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1.3wegbpack-router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webpack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-router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的使用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1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文件关系梳理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文件关系梳理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1.5vue-cli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vue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-cli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的使用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lvl="0">
              <a:lnSpc>
                <a:spcPct val="200000"/>
              </a:lnSpc>
              <a:buClr>
                <a:schemeClr val="tx2"/>
              </a:buClr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1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1.6element-ui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8282" y="1486739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element-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ui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介绍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项目介绍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2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313</Words>
  <Application>Microsoft Macintosh PowerPoint</Application>
  <PresentationFormat>全屏显示(4:3)</PresentationFormat>
  <Paragraphs>79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453</cp:revision>
  <dcterms:created xsi:type="dcterms:W3CDTF">2015-06-29T07:19:00Z</dcterms:created>
  <dcterms:modified xsi:type="dcterms:W3CDTF">2018-09-05T02:32:16Z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