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8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584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8-&#22836;&#37096;&#20869;&#23481;&#21450;&#20013;&#38388;&#20869;&#23481;&#30340;&#36339;&#3671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9-Vuex&#27010;&#24565;&#20171;&#324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10-Vuex&#20195;&#30721;&#28436;&#3103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1-&#24320;&#21551;&#21518;&#21488;&#26381;&#2115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2-&#30331;&#24405;&#21151;&#33021;&#31616;&#21333;&#23436;&#2510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3-&#20445;&#23384;&#30331;&#24405;&#29366;&#24577;&#26041;&#27861;&#20171;&#324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4-axios&#25318;&#25130;&#2212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5-&#36335;&#30001;&#20840;&#23616;&#23432;&#2135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6-&#39318;&#39029;-&#25972;&#20307;&#24067;&#2361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6-07-&#39318;&#39029;-&#20391;&#36793;&#26639;&#24067;&#2361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头部内容及中间内容的跳转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头部内容及中间内容的跳转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9:31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1.9Vuex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Vuex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概念介绍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1.10Vuex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代码演示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noProof="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Vuex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代码演示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暂停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、实现登录功能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、保存登录状态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 err="1">
                <a:sym typeface="+mn-ea"/>
              </a:rPr>
              <a:t>axios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拦截器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、 路由全局守卫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、 首页布局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06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 err="1">
                <a:sym typeface="+mn-ea"/>
              </a:rPr>
              <a:t>Vuex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开启后台服务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开启后台服务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登录功能简单完成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登录功能简单完成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11:43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暂停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保存登录状态方法介绍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保存登录状态方法介绍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1.4axios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axios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拦截器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路由全局守卫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路由全局守卫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整体布局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首页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整体布局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侧边栏布局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侧边栏布局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337</Words>
  <Application>Microsoft Macintosh PowerPoint</Application>
  <PresentationFormat>全屏显示(4:3)</PresentationFormat>
  <Paragraphs>79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455</cp:revision>
  <dcterms:created xsi:type="dcterms:W3CDTF">2015-06-29T07:19:00Z</dcterms:created>
  <dcterms:modified xsi:type="dcterms:W3CDTF">2018-09-05T02:42:02Z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