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8" autoAdjust="0"/>
    <p:restoredTop sz="79159" autoAdjust="0"/>
  </p:normalViewPr>
  <p:slideViewPr>
    <p:cSldViewPr>
      <p:cViewPr varScale="1">
        <p:scale>
          <a:sx n="108" d="100"/>
          <a:sy n="108" d="100"/>
        </p:scale>
        <p:origin x="584" y="200"/>
      </p:cViewPr>
      <p:guideLst>
        <p:guide orient="horz" pos="218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2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8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3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1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5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2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9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7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08-&#29992;&#25143;&#31649;&#29702;-&#29992;&#25143;&#21015;&#34920;-&#32534;&#36753;&#29992;&#25143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09-&#29992;&#25143;&#31649;&#29702;-&#29992;&#25143;&#21015;&#34920;-&#21024;&#38500;&#29992;&#25143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10-&#29992;&#25143;&#31649;&#29702;-&#29992;&#25143;&#21015;&#34920;-&#20998;&#37197;&#35282;&#33394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11-&#29992;&#25143;&#31649;&#29702;-&#29992;&#25143;&#21015;&#34920;-bug&#20462;&#22797;&#21450;&#25968;&#25454;&#21152;&#36733;&#21160;&#3001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01-&#22836;&#37096;&#21151;&#33021;&#23436;&#21892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02-&#29992;&#25143;&#31649;&#29702;-&#29992;&#25143;&#21015;&#34920;&#39029;&#38754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03-&#29992;&#25143;&#31649;&#29702;-&#29992;&#25143;&#21015;&#34920;-&#34920;&#26684;&#25968;&#25454;&#23637;&#31034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04-&#29992;&#25143;&#31649;&#29702;-&#29992;&#25143;&#21015;&#34920;-&#25628;&#32034;&#21151;&#3302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05-&#29992;&#25143;&#31649;&#29702;-&#29992;&#25143;&#21015;&#34920;-&#20998;&#39029;&#21151;&#3302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06-&#29992;&#25143;&#31649;&#29702;-&#29992;&#25143;&#21015;&#34920;-&#29992;&#25143;&#29366;&#24577;&#20999;&#2544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7-07-&#29992;&#25143;&#31649;&#29702;-&#29992;&#25143;&#21015;&#34920;-&#28155;&#21152;&#29992;&#2514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736" y="1825599"/>
            <a:ext cx="239418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en-US" altLang="zh-CN" sz="4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075" name="TextBox 2"/>
          <p:cNvSpPr txBox="1"/>
          <p:nvPr/>
        </p:nvSpPr>
        <p:spPr>
          <a:xfrm>
            <a:off x="2915920" y="2852738"/>
            <a:ext cx="3071813" cy="11010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lvl="0" algn="ctr" eaLnBrk="1" hangingPunct="1">
              <a:buFont typeface="Arial" pitchFamily="34" charset="0"/>
              <a:buNone/>
            </a:pPr>
            <a:endParaRPr 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编辑用户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用户列表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编辑用户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7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1.9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删除用户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用户列表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删除用户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indent="-342900"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43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1.10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分配角色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用户列表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lang="zh-CN" altLang="en-US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分配角色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:03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-bug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修复及数据加载动画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540448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用户列表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-bug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修复及数据加载动画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7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8"/>
          </a:xfrm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Top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170" y="1564640"/>
            <a:ext cx="8277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01</a:t>
            </a:r>
            <a:r>
              <a:rPr lang="zh-CN" altLang="en-US" dirty="0"/>
              <a:t>、完成头部功能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02</a:t>
            </a:r>
            <a:r>
              <a:rPr lang="zh-CN" altLang="en-US" dirty="0"/>
              <a:t>、 用户列表页面数据渲染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03</a:t>
            </a:r>
            <a:r>
              <a:rPr lang="zh-CN" altLang="en-US" dirty="0"/>
              <a:t>、 用户列表对用户的添加、编辑、删除等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04</a:t>
            </a:r>
            <a:r>
              <a:rPr lang="zh-CN" altLang="en-US" dirty="0"/>
              <a:t>、 完成数据加载动画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251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头部功能完善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7369" y="141859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头部功能完善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用户列表页面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用户列表页面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8:07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暂停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77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表格数据展示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用户列表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表格数据展示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1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搜索功能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用户列表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搜索功能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分页功能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用户列表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分页功能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lvl="0">
              <a:lnSpc>
                <a:spcPct val="200000"/>
              </a:lnSpc>
              <a:buClr>
                <a:schemeClr val="tx2"/>
              </a:buClr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1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用户状态切换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8282" y="1486739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用户列表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用户状态切换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添加用户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用户列表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添加用户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7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24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暂停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2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401</Words>
  <Application>Microsoft Macintosh PowerPoint</Application>
  <PresentationFormat>全屏显示(4:3)</PresentationFormat>
  <Paragraphs>84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453</cp:revision>
  <dcterms:created xsi:type="dcterms:W3CDTF">2015-06-29T07:19:00Z</dcterms:created>
  <dcterms:modified xsi:type="dcterms:W3CDTF">2018-09-05T02:54:02Z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